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75" r:id="rId2"/>
    <p:sldId id="279" r:id="rId3"/>
    <p:sldId id="261" r:id="rId4"/>
    <p:sldId id="276" r:id="rId5"/>
    <p:sldId id="262" r:id="rId6"/>
    <p:sldId id="259" r:id="rId7"/>
    <p:sldId id="280" r:id="rId8"/>
    <p:sldId id="281" r:id="rId9"/>
    <p:sldId id="264" r:id="rId10"/>
    <p:sldId id="290" r:id="rId11"/>
    <p:sldId id="263" r:id="rId12"/>
    <p:sldId id="284" r:id="rId13"/>
    <p:sldId id="286" r:id="rId14"/>
    <p:sldId id="287" r:id="rId15"/>
    <p:sldId id="291" r:id="rId16"/>
    <p:sldId id="288" r:id="rId17"/>
    <p:sldId id="272" r:id="rId18"/>
    <p:sldId id="289" r:id="rId19"/>
    <p:sldId id="277" r:id="rId20"/>
    <p:sldId id="282" r:id="rId21"/>
    <p:sldId id="283"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BAC2"/>
    <a:srgbClr val="FFFFFF"/>
    <a:srgbClr val="EB1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44" autoAdjust="0"/>
    <p:restoredTop sz="94660"/>
  </p:normalViewPr>
  <p:slideViewPr>
    <p:cSldViewPr snapToGrid="0">
      <p:cViewPr varScale="1">
        <p:scale>
          <a:sx n="118" d="100"/>
          <a:sy n="118" d="100"/>
        </p:scale>
        <p:origin x="232" y="984"/>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3" d="100"/>
          <a:sy n="93" d="100"/>
        </p:scale>
        <p:origin x="316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AF422E-D74D-46B9-AB01-15178AF3AA17}" type="datetimeFigureOut">
              <a:rPr lang="en-US" smtClean="0"/>
              <a:t>1/18/22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32A856-5844-46C3-8DB5-778B7F0BCBD3}" type="slidenum">
              <a:rPr lang="en-US" smtClean="0"/>
              <a:t>‹#›</a:t>
            </a:fld>
            <a:endParaRPr lang="en-US"/>
          </a:p>
        </p:txBody>
      </p:sp>
    </p:spTree>
    <p:extLst>
      <p:ext uri="{BB962C8B-B14F-4D97-AF65-F5344CB8AC3E}">
        <p14:creationId xmlns:p14="http://schemas.microsoft.com/office/powerpoint/2010/main" val="3001596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27DB0-F6FF-4338-AD0C-60E32880752F}" type="datetimeFigureOut">
              <a:rPr lang="en-US" smtClean="0"/>
              <a:t>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FAD16-93C4-4128-912C-A06D0861F20B}" type="slidenum">
              <a:rPr lang="en-US" smtClean="0"/>
              <a:t>‹#›</a:t>
            </a:fld>
            <a:endParaRPr lang="en-US"/>
          </a:p>
        </p:txBody>
      </p:sp>
    </p:spTree>
    <p:extLst>
      <p:ext uri="{BB962C8B-B14F-4D97-AF65-F5344CB8AC3E}">
        <p14:creationId xmlns:p14="http://schemas.microsoft.com/office/powerpoint/2010/main" val="75949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Rectangle 3"/>
          <p:cNvSpPr/>
          <p:nvPr userDrawn="1"/>
        </p:nvSpPr>
        <p:spPr>
          <a:xfrm>
            <a:off x="0" y="0"/>
            <a:ext cx="12192000" cy="687332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572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Rectangle 3"/>
          <p:cNvSpPr/>
          <p:nvPr userDrawn="1"/>
        </p:nvSpPr>
        <p:spPr>
          <a:xfrm>
            <a:off x="11474689" y="6063916"/>
            <a:ext cx="717311" cy="794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1591932" y="6276292"/>
            <a:ext cx="482824" cy="369332"/>
          </a:xfrm>
          <a:prstGeom prst="rect">
            <a:avLst/>
          </a:prstGeom>
        </p:spPr>
        <p:txBody>
          <a:bodyPr wrap="none">
            <a:spAutoFit/>
          </a:bodyPr>
          <a:lstStyle/>
          <a:p>
            <a:pPr algn="ctr"/>
            <a:fld id="{1FF971EA-3A6D-44E0-AE21-1C9457776B3F}" type="slidenum">
              <a:rPr lang="en-US" sz="1800" smtClean="0">
                <a:solidFill>
                  <a:schemeClr val="bg1"/>
                </a:solidFill>
                <a:latin typeface="+mj-lt"/>
              </a:rPr>
              <a:pPr algn="ctr"/>
              <a:t>‹#›</a:t>
            </a:fld>
            <a:endParaRPr lang="en-US" sz="1600" dirty="0">
              <a:solidFill>
                <a:schemeClr val="bg1"/>
              </a:solidFill>
              <a:latin typeface="+mj-lt"/>
            </a:endParaRPr>
          </a:p>
        </p:txBody>
      </p:sp>
      <p:sp>
        <p:nvSpPr>
          <p:cNvPr id="7" name="Rectangle 6"/>
          <p:cNvSpPr/>
          <p:nvPr userDrawn="1"/>
        </p:nvSpPr>
        <p:spPr>
          <a:xfrm>
            <a:off x="3135085" y="6498020"/>
            <a:ext cx="84124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937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Rectangle 6"/>
          <p:cNvSpPr/>
          <p:nvPr userDrawn="1"/>
        </p:nvSpPr>
        <p:spPr>
          <a:xfrm>
            <a:off x="11474689" y="6063916"/>
            <a:ext cx="717311" cy="794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1591932" y="6276292"/>
            <a:ext cx="482824" cy="369332"/>
          </a:xfrm>
          <a:prstGeom prst="rect">
            <a:avLst/>
          </a:prstGeom>
        </p:spPr>
        <p:txBody>
          <a:bodyPr wrap="none">
            <a:spAutoFit/>
          </a:bodyPr>
          <a:lstStyle/>
          <a:p>
            <a:pPr algn="ctr"/>
            <a:fld id="{1FF971EA-3A6D-44E0-AE21-1C9457776B3F}" type="slidenum">
              <a:rPr lang="en-US" sz="1800" smtClean="0">
                <a:solidFill>
                  <a:schemeClr val="bg1"/>
                </a:solidFill>
                <a:latin typeface="+mj-lt"/>
              </a:rPr>
              <a:pPr algn="ctr"/>
              <a:t>‹#›</a:t>
            </a:fld>
            <a:endParaRPr lang="en-US" sz="1600" dirty="0">
              <a:solidFill>
                <a:schemeClr val="bg1"/>
              </a:solidFill>
              <a:latin typeface="+mj-lt"/>
            </a:endParaRPr>
          </a:p>
        </p:txBody>
      </p:sp>
      <p:sp>
        <p:nvSpPr>
          <p:cNvPr id="9" name="Rectangle 8"/>
          <p:cNvSpPr/>
          <p:nvPr userDrawn="1"/>
        </p:nvSpPr>
        <p:spPr>
          <a:xfrm>
            <a:off x="3135085" y="6498020"/>
            <a:ext cx="84124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932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7" name="Rectangle 6"/>
          <p:cNvSpPr/>
          <p:nvPr userDrawn="1"/>
        </p:nvSpPr>
        <p:spPr>
          <a:xfrm>
            <a:off x="11474689" y="6063916"/>
            <a:ext cx="717311" cy="794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1591932" y="6276292"/>
            <a:ext cx="482824" cy="369332"/>
          </a:xfrm>
          <a:prstGeom prst="rect">
            <a:avLst/>
          </a:prstGeom>
        </p:spPr>
        <p:txBody>
          <a:bodyPr wrap="none">
            <a:spAutoFit/>
          </a:bodyPr>
          <a:lstStyle/>
          <a:p>
            <a:pPr algn="ctr"/>
            <a:fld id="{1FF971EA-3A6D-44E0-AE21-1C9457776B3F}" type="slidenum">
              <a:rPr lang="en-US" sz="1800" smtClean="0">
                <a:solidFill>
                  <a:schemeClr val="bg1"/>
                </a:solidFill>
                <a:latin typeface="+mj-lt"/>
              </a:rPr>
              <a:pPr algn="ctr"/>
              <a:t>‹#›</a:t>
            </a:fld>
            <a:endParaRPr lang="en-US" sz="1600" dirty="0">
              <a:solidFill>
                <a:schemeClr val="bg1"/>
              </a:solidFill>
              <a:latin typeface="+mj-lt"/>
            </a:endParaRPr>
          </a:p>
        </p:txBody>
      </p:sp>
      <p:sp>
        <p:nvSpPr>
          <p:cNvPr id="9" name="Rectangle 8"/>
          <p:cNvSpPr/>
          <p:nvPr userDrawn="1"/>
        </p:nvSpPr>
        <p:spPr>
          <a:xfrm>
            <a:off x="3135085" y="6498020"/>
            <a:ext cx="84124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137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Rectangle 6"/>
          <p:cNvSpPr/>
          <p:nvPr userDrawn="1"/>
        </p:nvSpPr>
        <p:spPr>
          <a:xfrm>
            <a:off x="11474689" y="6063916"/>
            <a:ext cx="717311" cy="794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1591932" y="6276292"/>
            <a:ext cx="482824" cy="369332"/>
          </a:xfrm>
          <a:prstGeom prst="rect">
            <a:avLst/>
          </a:prstGeom>
        </p:spPr>
        <p:txBody>
          <a:bodyPr wrap="none">
            <a:spAutoFit/>
          </a:bodyPr>
          <a:lstStyle/>
          <a:p>
            <a:pPr algn="ctr"/>
            <a:fld id="{1FF971EA-3A6D-44E0-AE21-1C9457776B3F}" type="slidenum">
              <a:rPr lang="en-US" sz="1800" smtClean="0">
                <a:solidFill>
                  <a:schemeClr val="bg1"/>
                </a:solidFill>
                <a:latin typeface="+mj-lt"/>
              </a:rPr>
              <a:pPr algn="ctr"/>
              <a:t>‹#›</a:t>
            </a:fld>
            <a:endParaRPr lang="en-US" sz="1600" dirty="0">
              <a:solidFill>
                <a:schemeClr val="bg1"/>
              </a:solidFill>
              <a:latin typeface="+mj-lt"/>
            </a:endParaRPr>
          </a:p>
        </p:txBody>
      </p:sp>
      <p:sp>
        <p:nvSpPr>
          <p:cNvPr id="9" name="Rectangle 8"/>
          <p:cNvSpPr/>
          <p:nvPr userDrawn="1"/>
        </p:nvSpPr>
        <p:spPr>
          <a:xfrm>
            <a:off x="3135085" y="6498020"/>
            <a:ext cx="84124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129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3135085" y="6498020"/>
            <a:ext cx="905256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90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accent1"/>
        </a:solidFill>
        <a:effectLst/>
      </p:bgPr>
    </p:bg>
    <p:spTree>
      <p:nvGrpSpPr>
        <p:cNvPr id="1" name=""/>
        <p:cNvGrpSpPr/>
        <p:nvPr/>
      </p:nvGrpSpPr>
      <p:grpSpPr>
        <a:xfrm>
          <a:off x="0" y="0"/>
          <a:ext cx="0" cy="0"/>
          <a:chOff x="0" y="0"/>
          <a:chExt cx="0" cy="0"/>
        </a:xfrm>
      </p:grpSpPr>
      <p:sp>
        <p:nvSpPr>
          <p:cNvPr id="7" name="Rectangle 6"/>
          <p:cNvSpPr/>
          <p:nvPr userDrawn="1"/>
        </p:nvSpPr>
        <p:spPr>
          <a:xfrm>
            <a:off x="3135085" y="6498020"/>
            <a:ext cx="9052560" cy="36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68143" y="395671"/>
            <a:ext cx="6070612" cy="6102349"/>
            <a:chOff x="776288" y="755651"/>
            <a:chExt cx="2125663" cy="2136776"/>
          </a:xfrm>
          <a:solidFill>
            <a:schemeClr val="bg1">
              <a:alpha val="10000"/>
            </a:schemeClr>
          </a:solidFill>
        </p:grpSpPr>
        <p:sp>
          <p:nvSpPr>
            <p:cNvPr id="5" name="Freeform 5"/>
            <p:cNvSpPr>
              <a:spLocks/>
            </p:cNvSpPr>
            <p:nvPr/>
          </p:nvSpPr>
          <p:spPr bwMode="auto">
            <a:xfrm>
              <a:off x="1447801" y="1116014"/>
              <a:ext cx="77788" cy="74613"/>
            </a:xfrm>
            <a:custGeom>
              <a:avLst/>
              <a:gdLst>
                <a:gd name="T0" fmla="*/ 79 w 83"/>
                <a:gd name="T1" fmla="*/ 61 h 80"/>
                <a:gd name="T2" fmla="*/ 18 w 83"/>
                <a:gd name="T3" fmla="*/ 4 h 80"/>
                <a:gd name="T4" fmla="*/ 4 w 83"/>
                <a:gd name="T5" fmla="*/ 4 h 80"/>
                <a:gd name="T6" fmla="*/ 4 w 83"/>
                <a:gd name="T7" fmla="*/ 19 h 80"/>
                <a:gd name="T8" fmla="*/ 65 w 83"/>
                <a:gd name="T9" fmla="*/ 76 h 80"/>
                <a:gd name="T10" fmla="*/ 79 w 83"/>
                <a:gd name="T11" fmla="*/ 75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8" y="0"/>
                    <a:pt x="4" y="4"/>
                  </a:cubicBezTo>
                  <a:cubicBezTo>
                    <a:pt x="0" y="9"/>
                    <a:pt x="0" y="15"/>
                    <a:pt x="4" y="19"/>
                  </a:cubicBezTo>
                  <a:cubicBezTo>
                    <a:pt x="65" y="76"/>
                    <a:pt x="65" y="76"/>
                    <a:pt x="65" y="76"/>
                  </a:cubicBezTo>
                  <a:cubicBezTo>
                    <a:pt x="69" y="80"/>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1449388" y="1114426"/>
              <a:ext cx="74613" cy="77788"/>
            </a:xfrm>
            <a:custGeom>
              <a:avLst/>
              <a:gdLst>
                <a:gd name="T0" fmla="*/ 18 w 79"/>
                <a:gd name="T1" fmla="*/ 79 h 84"/>
                <a:gd name="T2" fmla="*/ 75 w 79"/>
                <a:gd name="T3" fmla="*/ 18 h 84"/>
                <a:gd name="T4" fmla="*/ 75 w 79"/>
                <a:gd name="T5" fmla="*/ 4 h 84"/>
                <a:gd name="T6" fmla="*/ 61 w 79"/>
                <a:gd name="T7" fmla="*/ 5 h 84"/>
                <a:gd name="T8" fmla="*/ 4 w 79"/>
                <a:gd name="T9" fmla="*/ 66 h 84"/>
                <a:gd name="T10" fmla="*/ 4 w 79"/>
                <a:gd name="T11" fmla="*/ 80 h 84"/>
                <a:gd name="T12" fmla="*/ 18 w 79"/>
                <a:gd name="T13" fmla="*/ 79 h 84"/>
              </a:gdLst>
              <a:ahLst/>
              <a:cxnLst>
                <a:cxn ang="0">
                  <a:pos x="T0" y="T1"/>
                </a:cxn>
                <a:cxn ang="0">
                  <a:pos x="T2" y="T3"/>
                </a:cxn>
                <a:cxn ang="0">
                  <a:pos x="T4" y="T5"/>
                </a:cxn>
                <a:cxn ang="0">
                  <a:pos x="T6" y="T7"/>
                </a:cxn>
                <a:cxn ang="0">
                  <a:pos x="T8" y="T9"/>
                </a:cxn>
                <a:cxn ang="0">
                  <a:pos x="T10" y="T11"/>
                </a:cxn>
                <a:cxn ang="0">
                  <a:pos x="T12" y="T13"/>
                </a:cxn>
              </a:cxnLst>
              <a:rect l="0" t="0" r="r" b="b"/>
              <a:pathLst>
                <a:path w="79" h="84">
                  <a:moveTo>
                    <a:pt x="18" y="79"/>
                  </a:moveTo>
                  <a:cubicBezTo>
                    <a:pt x="75" y="18"/>
                    <a:pt x="75" y="18"/>
                    <a:pt x="75" y="18"/>
                  </a:cubicBezTo>
                  <a:cubicBezTo>
                    <a:pt x="79" y="14"/>
                    <a:pt x="79" y="8"/>
                    <a:pt x="75" y="4"/>
                  </a:cubicBezTo>
                  <a:cubicBezTo>
                    <a:pt x="71" y="0"/>
                    <a:pt x="65" y="1"/>
                    <a:pt x="61" y="5"/>
                  </a:cubicBezTo>
                  <a:cubicBezTo>
                    <a:pt x="4" y="66"/>
                    <a:pt x="4" y="66"/>
                    <a:pt x="4" y="66"/>
                  </a:cubicBezTo>
                  <a:cubicBezTo>
                    <a:pt x="0" y="70"/>
                    <a:pt x="0" y="76"/>
                    <a:pt x="4" y="80"/>
                  </a:cubicBezTo>
                  <a:cubicBezTo>
                    <a:pt x="8" y="84"/>
                    <a:pt x="14"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1514476" y="1936751"/>
              <a:ext cx="76200" cy="74613"/>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516063" y="1935164"/>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8"/>
                    <a:pt x="75" y="4"/>
                  </a:cubicBezTo>
                  <a:cubicBezTo>
                    <a:pt x="71" y="0"/>
                    <a:pt x="65" y="0"/>
                    <a:pt x="61" y="4"/>
                  </a:cubicBezTo>
                  <a:cubicBezTo>
                    <a:pt x="4" y="65"/>
                    <a:pt x="4" y="65"/>
                    <a:pt x="4" y="65"/>
                  </a:cubicBezTo>
                  <a:cubicBezTo>
                    <a:pt x="0" y="69"/>
                    <a:pt x="0" y="76"/>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19151" y="2395539"/>
              <a:ext cx="77788" cy="74613"/>
            </a:xfrm>
            <a:custGeom>
              <a:avLst/>
              <a:gdLst>
                <a:gd name="T0" fmla="*/ 79 w 83"/>
                <a:gd name="T1" fmla="*/ 61 h 80"/>
                <a:gd name="T2" fmla="*/ 18 w 83"/>
                <a:gd name="T3" fmla="*/ 4 h 80"/>
                <a:gd name="T4" fmla="*/ 3 w 83"/>
                <a:gd name="T5" fmla="*/ 5 h 80"/>
                <a:gd name="T6" fmla="*/ 4 w 83"/>
                <a:gd name="T7" fmla="*/ 19 h 80"/>
                <a:gd name="T8" fmla="*/ 65 w 83"/>
                <a:gd name="T9" fmla="*/ 76 h 80"/>
                <a:gd name="T10" fmla="*/ 79 w 83"/>
                <a:gd name="T11" fmla="*/ 76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7" y="1"/>
                    <a:pt x="3" y="5"/>
                  </a:cubicBezTo>
                  <a:cubicBezTo>
                    <a:pt x="0" y="9"/>
                    <a:pt x="0" y="15"/>
                    <a:pt x="4" y="19"/>
                  </a:cubicBezTo>
                  <a:cubicBezTo>
                    <a:pt x="65" y="76"/>
                    <a:pt x="65" y="76"/>
                    <a:pt x="65" y="76"/>
                  </a:cubicBezTo>
                  <a:cubicBezTo>
                    <a:pt x="69" y="80"/>
                    <a:pt x="75" y="80"/>
                    <a:pt x="79" y="76"/>
                  </a:cubicBezTo>
                  <a:cubicBezTo>
                    <a:pt x="83" y="72"/>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820738" y="2393951"/>
              <a:ext cx="74613" cy="77788"/>
            </a:xfrm>
            <a:custGeom>
              <a:avLst/>
              <a:gdLst>
                <a:gd name="T0" fmla="*/ 18 w 79"/>
                <a:gd name="T1" fmla="*/ 78 h 83"/>
                <a:gd name="T2" fmla="*/ 75 w 79"/>
                <a:gd name="T3" fmla="*/ 17 h 83"/>
                <a:gd name="T4" fmla="*/ 75 w 79"/>
                <a:gd name="T5" fmla="*/ 3 h 83"/>
                <a:gd name="T6" fmla="*/ 61 w 79"/>
                <a:gd name="T7" fmla="*/ 4 h 83"/>
                <a:gd name="T8" fmla="*/ 3 w 79"/>
                <a:gd name="T9" fmla="*/ 65 h 83"/>
                <a:gd name="T10" fmla="*/ 4 w 79"/>
                <a:gd name="T11" fmla="*/ 79 h 83"/>
                <a:gd name="T12" fmla="*/ 18 w 79"/>
                <a:gd name="T13" fmla="*/ 78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8"/>
                  </a:moveTo>
                  <a:cubicBezTo>
                    <a:pt x="75" y="17"/>
                    <a:pt x="75" y="17"/>
                    <a:pt x="75" y="17"/>
                  </a:cubicBezTo>
                  <a:cubicBezTo>
                    <a:pt x="79" y="13"/>
                    <a:pt x="79" y="7"/>
                    <a:pt x="75" y="3"/>
                  </a:cubicBezTo>
                  <a:cubicBezTo>
                    <a:pt x="71" y="0"/>
                    <a:pt x="64" y="0"/>
                    <a:pt x="61" y="4"/>
                  </a:cubicBezTo>
                  <a:cubicBezTo>
                    <a:pt x="3" y="65"/>
                    <a:pt x="3" y="65"/>
                    <a:pt x="3" y="65"/>
                  </a:cubicBezTo>
                  <a:cubicBezTo>
                    <a:pt x="0" y="69"/>
                    <a:pt x="0" y="75"/>
                    <a:pt x="4" y="79"/>
                  </a:cubicBezTo>
                  <a:cubicBezTo>
                    <a:pt x="8" y="83"/>
                    <a:pt x="14" y="82"/>
                    <a:pt x="1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793751" y="1038226"/>
              <a:ext cx="77788" cy="74613"/>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4"/>
                    <a:pt x="4" y="18"/>
                  </a:cubicBezTo>
                  <a:cubicBezTo>
                    <a:pt x="65" y="75"/>
                    <a:pt x="65" y="75"/>
                    <a:pt x="65" y="75"/>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796926" y="1036639"/>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4"/>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2824163" y="1116014"/>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7" y="0"/>
                    <a:pt x="4" y="4"/>
                  </a:cubicBezTo>
                  <a:cubicBezTo>
                    <a:pt x="0" y="8"/>
                    <a:pt x="0" y="14"/>
                    <a:pt x="4" y="18"/>
                  </a:cubicBezTo>
                  <a:cubicBezTo>
                    <a:pt x="65" y="75"/>
                    <a:pt x="65" y="75"/>
                    <a:pt x="65" y="75"/>
                  </a:cubicBezTo>
                  <a:cubicBezTo>
                    <a:pt x="69" y="79"/>
                    <a:pt x="75"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2825751" y="1112839"/>
              <a:ext cx="74613" cy="77788"/>
            </a:xfrm>
            <a:custGeom>
              <a:avLst/>
              <a:gdLst>
                <a:gd name="T0" fmla="*/ 18 w 79"/>
                <a:gd name="T1" fmla="*/ 79 h 83"/>
                <a:gd name="T2" fmla="*/ 75 w 79"/>
                <a:gd name="T3" fmla="*/ 18 h 83"/>
                <a:gd name="T4" fmla="*/ 75 w 79"/>
                <a:gd name="T5" fmla="*/ 4 h 83"/>
                <a:gd name="T6" fmla="*/ 61 w 79"/>
                <a:gd name="T7" fmla="*/ 4 h 83"/>
                <a:gd name="T8" fmla="*/ 3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7"/>
                    <a:pt x="75" y="4"/>
                  </a:cubicBezTo>
                  <a:cubicBezTo>
                    <a:pt x="71" y="0"/>
                    <a:pt x="64" y="0"/>
                    <a:pt x="61" y="4"/>
                  </a:cubicBezTo>
                  <a:cubicBezTo>
                    <a:pt x="3" y="65"/>
                    <a:pt x="3" y="65"/>
                    <a:pt x="3" y="65"/>
                  </a:cubicBezTo>
                  <a:cubicBezTo>
                    <a:pt x="0" y="69"/>
                    <a:pt x="0" y="75"/>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151063" y="1406526"/>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2152651" y="1404939"/>
              <a:ext cx="74613" cy="76200"/>
            </a:xfrm>
            <a:custGeom>
              <a:avLst/>
              <a:gdLst>
                <a:gd name="T0" fmla="*/ 18 w 79"/>
                <a:gd name="T1" fmla="*/ 79 h 83"/>
                <a:gd name="T2" fmla="*/ 75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8"/>
                    <a:pt x="75" y="4"/>
                  </a:cubicBezTo>
                  <a:cubicBezTo>
                    <a:pt x="71" y="0"/>
                    <a:pt x="65" y="0"/>
                    <a:pt x="61" y="4"/>
                  </a:cubicBezTo>
                  <a:cubicBezTo>
                    <a:pt x="4" y="65"/>
                    <a:pt x="4" y="65"/>
                    <a:pt x="4" y="65"/>
                  </a:cubicBezTo>
                  <a:cubicBezTo>
                    <a:pt x="0" y="69"/>
                    <a:pt x="0" y="76"/>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2428876" y="2039939"/>
              <a:ext cx="77788" cy="76200"/>
            </a:xfrm>
            <a:custGeom>
              <a:avLst/>
              <a:gdLst>
                <a:gd name="T0" fmla="*/ 79 w 84"/>
                <a:gd name="T1" fmla="*/ 61 h 80"/>
                <a:gd name="T2" fmla="*/ 18 w 84"/>
                <a:gd name="T3" fmla="*/ 4 h 80"/>
                <a:gd name="T4" fmla="*/ 4 w 84"/>
                <a:gd name="T5" fmla="*/ 4 h 80"/>
                <a:gd name="T6" fmla="*/ 5 w 84"/>
                <a:gd name="T7" fmla="*/ 19 h 80"/>
                <a:gd name="T8" fmla="*/ 66 w 84"/>
                <a:gd name="T9" fmla="*/ 76 h 80"/>
                <a:gd name="T10" fmla="*/ 80 w 84"/>
                <a:gd name="T11" fmla="*/ 75 h 80"/>
                <a:gd name="T12" fmla="*/ 79 w 84"/>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4" h="80">
                  <a:moveTo>
                    <a:pt x="79" y="61"/>
                  </a:moveTo>
                  <a:cubicBezTo>
                    <a:pt x="18" y="4"/>
                    <a:pt x="18" y="4"/>
                    <a:pt x="18" y="4"/>
                  </a:cubicBezTo>
                  <a:cubicBezTo>
                    <a:pt x="14" y="0"/>
                    <a:pt x="8" y="0"/>
                    <a:pt x="4" y="4"/>
                  </a:cubicBezTo>
                  <a:cubicBezTo>
                    <a:pt x="0" y="8"/>
                    <a:pt x="1" y="15"/>
                    <a:pt x="5" y="19"/>
                  </a:cubicBezTo>
                  <a:cubicBezTo>
                    <a:pt x="66" y="76"/>
                    <a:pt x="66" y="76"/>
                    <a:pt x="66" y="76"/>
                  </a:cubicBezTo>
                  <a:cubicBezTo>
                    <a:pt x="70" y="80"/>
                    <a:pt x="76" y="79"/>
                    <a:pt x="80" y="75"/>
                  </a:cubicBezTo>
                  <a:cubicBezTo>
                    <a:pt x="84"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2430463" y="2038351"/>
              <a:ext cx="74613" cy="77788"/>
            </a:xfrm>
            <a:custGeom>
              <a:avLst/>
              <a:gdLst>
                <a:gd name="T0" fmla="*/ 19 w 80"/>
                <a:gd name="T1" fmla="*/ 79 h 83"/>
                <a:gd name="T2" fmla="*/ 76 w 80"/>
                <a:gd name="T3" fmla="*/ 18 h 83"/>
                <a:gd name="T4" fmla="*/ 75 w 80"/>
                <a:gd name="T5" fmla="*/ 4 h 83"/>
                <a:gd name="T6" fmla="*/ 61 w 80"/>
                <a:gd name="T7" fmla="*/ 5 h 83"/>
                <a:gd name="T8" fmla="*/ 4 w 80"/>
                <a:gd name="T9" fmla="*/ 66 h 83"/>
                <a:gd name="T10" fmla="*/ 5 w 80"/>
                <a:gd name="T11" fmla="*/ 80 h 83"/>
                <a:gd name="T12" fmla="*/ 19 w 80"/>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80" h="83">
                  <a:moveTo>
                    <a:pt x="19" y="79"/>
                  </a:moveTo>
                  <a:cubicBezTo>
                    <a:pt x="76" y="18"/>
                    <a:pt x="76" y="18"/>
                    <a:pt x="76" y="18"/>
                  </a:cubicBezTo>
                  <a:cubicBezTo>
                    <a:pt x="80" y="14"/>
                    <a:pt x="80" y="8"/>
                    <a:pt x="75" y="4"/>
                  </a:cubicBezTo>
                  <a:cubicBezTo>
                    <a:pt x="71" y="0"/>
                    <a:pt x="65" y="1"/>
                    <a:pt x="61" y="5"/>
                  </a:cubicBezTo>
                  <a:cubicBezTo>
                    <a:pt x="4" y="66"/>
                    <a:pt x="4" y="66"/>
                    <a:pt x="4" y="66"/>
                  </a:cubicBezTo>
                  <a:cubicBezTo>
                    <a:pt x="0" y="70"/>
                    <a:pt x="1" y="76"/>
                    <a:pt x="5" y="80"/>
                  </a:cubicBezTo>
                  <a:cubicBezTo>
                    <a:pt x="9" y="83"/>
                    <a:pt x="15" y="83"/>
                    <a:pt x="19"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2384426" y="2559051"/>
              <a:ext cx="77788" cy="73025"/>
            </a:xfrm>
            <a:custGeom>
              <a:avLst/>
              <a:gdLst>
                <a:gd name="T0" fmla="*/ 79 w 83"/>
                <a:gd name="T1" fmla="*/ 61 h 79"/>
                <a:gd name="T2" fmla="*/ 18 w 83"/>
                <a:gd name="T3" fmla="*/ 3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3"/>
                    <a:pt x="18" y="3"/>
                    <a:pt x="18" y="3"/>
                  </a:cubicBezTo>
                  <a:cubicBezTo>
                    <a:pt x="14" y="0"/>
                    <a:pt x="8" y="0"/>
                    <a:pt x="4" y="4"/>
                  </a:cubicBezTo>
                  <a:cubicBezTo>
                    <a:pt x="0" y="8"/>
                    <a:pt x="0" y="14"/>
                    <a:pt x="4" y="18"/>
                  </a:cubicBezTo>
                  <a:cubicBezTo>
                    <a:pt x="65" y="75"/>
                    <a:pt x="65" y="75"/>
                    <a:pt x="65" y="75"/>
                  </a:cubicBezTo>
                  <a:cubicBezTo>
                    <a:pt x="69" y="79"/>
                    <a:pt x="76" y="79"/>
                    <a:pt x="79" y="75"/>
                  </a:cubicBezTo>
                  <a:cubicBezTo>
                    <a:pt x="83" y="71"/>
                    <a:pt x="83" y="64"/>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2386013" y="2555876"/>
              <a:ext cx="74613" cy="77788"/>
            </a:xfrm>
            <a:custGeom>
              <a:avLst/>
              <a:gdLst>
                <a:gd name="T0" fmla="*/ 18 w 79"/>
                <a:gd name="T1" fmla="*/ 79 h 83"/>
                <a:gd name="T2" fmla="*/ 76 w 79"/>
                <a:gd name="T3" fmla="*/ 18 h 83"/>
                <a:gd name="T4" fmla="*/ 75 w 79"/>
                <a:gd name="T5" fmla="*/ 3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3"/>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1811338" y="1187451"/>
              <a:ext cx="177800" cy="155575"/>
            </a:xfrm>
            <a:custGeom>
              <a:avLst/>
              <a:gdLst>
                <a:gd name="T0" fmla="*/ 136 w 189"/>
                <a:gd name="T1" fmla="*/ 83 h 166"/>
                <a:gd name="T2" fmla="*/ 145 w 189"/>
                <a:gd name="T3" fmla="*/ 78 h 166"/>
                <a:gd name="T4" fmla="*/ 103 w 189"/>
                <a:gd name="T5" fmla="*/ 5 h 166"/>
                <a:gd name="T6" fmla="*/ 94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8 w 189"/>
                <a:gd name="T23" fmla="*/ 166 h 166"/>
                <a:gd name="T24" fmla="*/ 187 w 189"/>
                <a:gd name="T25" fmla="*/ 161 h 166"/>
                <a:gd name="T26" fmla="*/ 187 w 189"/>
                <a:gd name="T27" fmla="*/ 151 h 166"/>
                <a:gd name="T28" fmla="*/ 145 w 189"/>
                <a:gd name="T29" fmla="*/ 78 h 166"/>
                <a:gd name="T30" fmla="*/ 136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4 w 189"/>
                <a:gd name="T45" fmla="*/ 30 h 166"/>
                <a:gd name="T46" fmla="*/ 128 w 189"/>
                <a:gd name="T47" fmla="*/ 88 h 166"/>
                <a:gd name="T48" fmla="*/ 136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6" y="83"/>
                  </a:moveTo>
                  <a:cubicBezTo>
                    <a:pt x="145" y="78"/>
                    <a:pt x="145" y="78"/>
                    <a:pt x="145" y="78"/>
                  </a:cubicBezTo>
                  <a:cubicBezTo>
                    <a:pt x="103" y="5"/>
                    <a:pt x="103" y="5"/>
                    <a:pt x="103" y="5"/>
                  </a:cubicBezTo>
                  <a:cubicBezTo>
                    <a:pt x="101" y="2"/>
                    <a:pt x="98" y="0"/>
                    <a:pt x="94"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8" y="166"/>
                    <a:pt x="178" y="166"/>
                    <a:pt x="178" y="166"/>
                  </a:cubicBezTo>
                  <a:cubicBezTo>
                    <a:pt x="182" y="166"/>
                    <a:pt x="185" y="164"/>
                    <a:pt x="187" y="161"/>
                  </a:cubicBezTo>
                  <a:cubicBezTo>
                    <a:pt x="189" y="158"/>
                    <a:pt x="189" y="154"/>
                    <a:pt x="187" y="151"/>
                  </a:cubicBezTo>
                  <a:cubicBezTo>
                    <a:pt x="145" y="78"/>
                    <a:pt x="145" y="78"/>
                    <a:pt x="145" y="78"/>
                  </a:cubicBezTo>
                  <a:cubicBezTo>
                    <a:pt x="136" y="83"/>
                    <a:pt x="136" y="83"/>
                    <a:pt x="136"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4" y="30"/>
                    <a:pt x="94" y="30"/>
                    <a:pt x="94" y="30"/>
                  </a:cubicBezTo>
                  <a:cubicBezTo>
                    <a:pt x="128" y="88"/>
                    <a:pt x="128" y="88"/>
                    <a:pt x="128"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1682751" y="2017714"/>
              <a:ext cx="176213" cy="155575"/>
            </a:xfrm>
            <a:custGeom>
              <a:avLst/>
              <a:gdLst>
                <a:gd name="T0" fmla="*/ 137 w 189"/>
                <a:gd name="T1" fmla="*/ 83 h 166"/>
                <a:gd name="T2" fmla="*/ 145 w 189"/>
                <a:gd name="T3" fmla="*/ 78 h 166"/>
                <a:gd name="T4" fmla="*/ 103 w 189"/>
                <a:gd name="T5" fmla="*/ 5 h 166"/>
                <a:gd name="T6" fmla="*/ 95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9 w 189"/>
                <a:gd name="T23" fmla="*/ 166 h 166"/>
                <a:gd name="T24" fmla="*/ 187 w 189"/>
                <a:gd name="T25" fmla="*/ 161 h 166"/>
                <a:gd name="T26" fmla="*/ 187 w 189"/>
                <a:gd name="T27" fmla="*/ 151 h 166"/>
                <a:gd name="T28" fmla="*/ 145 w 189"/>
                <a:gd name="T29" fmla="*/ 78 h 166"/>
                <a:gd name="T30" fmla="*/ 137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5 w 189"/>
                <a:gd name="T45" fmla="*/ 30 h 166"/>
                <a:gd name="T46" fmla="*/ 128 w 189"/>
                <a:gd name="T47" fmla="*/ 88 h 166"/>
                <a:gd name="T48" fmla="*/ 137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7" y="83"/>
                  </a:moveTo>
                  <a:cubicBezTo>
                    <a:pt x="145" y="78"/>
                    <a:pt x="145" y="78"/>
                    <a:pt x="145" y="78"/>
                  </a:cubicBezTo>
                  <a:cubicBezTo>
                    <a:pt x="103" y="5"/>
                    <a:pt x="103" y="5"/>
                    <a:pt x="103" y="5"/>
                  </a:cubicBezTo>
                  <a:cubicBezTo>
                    <a:pt x="101" y="2"/>
                    <a:pt x="98" y="0"/>
                    <a:pt x="95"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9" y="166"/>
                    <a:pt x="179" y="166"/>
                    <a:pt x="179" y="166"/>
                  </a:cubicBezTo>
                  <a:cubicBezTo>
                    <a:pt x="182" y="166"/>
                    <a:pt x="185" y="164"/>
                    <a:pt x="187" y="161"/>
                  </a:cubicBezTo>
                  <a:cubicBezTo>
                    <a:pt x="189" y="158"/>
                    <a:pt x="189" y="154"/>
                    <a:pt x="187" y="151"/>
                  </a:cubicBezTo>
                  <a:cubicBezTo>
                    <a:pt x="145" y="78"/>
                    <a:pt x="145" y="78"/>
                    <a:pt x="145" y="78"/>
                  </a:cubicBezTo>
                  <a:cubicBezTo>
                    <a:pt x="137" y="83"/>
                    <a:pt x="137" y="83"/>
                    <a:pt x="137"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5" y="30"/>
                    <a:pt x="95" y="30"/>
                    <a:pt x="95" y="30"/>
                  </a:cubicBezTo>
                  <a:cubicBezTo>
                    <a:pt x="128" y="88"/>
                    <a:pt x="128" y="88"/>
                    <a:pt x="128" y="88"/>
                  </a:cubicBezTo>
                  <a:cubicBezTo>
                    <a:pt x="137" y="83"/>
                    <a:pt x="137" y="83"/>
                    <a:pt x="137" y="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2133601" y="2273301"/>
              <a:ext cx="174625" cy="155575"/>
            </a:xfrm>
            <a:custGeom>
              <a:avLst/>
              <a:gdLst>
                <a:gd name="T0" fmla="*/ 136 w 188"/>
                <a:gd name="T1" fmla="*/ 83 h 166"/>
                <a:gd name="T2" fmla="*/ 145 w 188"/>
                <a:gd name="T3" fmla="*/ 78 h 166"/>
                <a:gd name="T4" fmla="*/ 103 w 188"/>
                <a:gd name="T5" fmla="*/ 5 h 166"/>
                <a:gd name="T6" fmla="*/ 94 w 188"/>
                <a:gd name="T7" fmla="*/ 0 h 166"/>
                <a:gd name="T8" fmla="*/ 85 w 188"/>
                <a:gd name="T9" fmla="*/ 5 h 166"/>
                <a:gd name="T10" fmla="*/ 43 w 188"/>
                <a:gd name="T11" fmla="*/ 78 h 166"/>
                <a:gd name="T12" fmla="*/ 1 w 188"/>
                <a:gd name="T13" fmla="*/ 151 h 166"/>
                <a:gd name="T14" fmla="*/ 1 w 188"/>
                <a:gd name="T15" fmla="*/ 161 h 166"/>
                <a:gd name="T16" fmla="*/ 10 w 188"/>
                <a:gd name="T17" fmla="*/ 166 h 166"/>
                <a:gd name="T18" fmla="*/ 94 w 188"/>
                <a:gd name="T19" fmla="*/ 166 h 166"/>
                <a:gd name="T20" fmla="*/ 178 w 188"/>
                <a:gd name="T21" fmla="*/ 165 h 166"/>
                <a:gd name="T22" fmla="*/ 187 w 188"/>
                <a:gd name="T23" fmla="*/ 160 h 166"/>
                <a:gd name="T24" fmla="*/ 187 w 188"/>
                <a:gd name="T25" fmla="*/ 150 h 166"/>
                <a:gd name="T26" fmla="*/ 145 w 188"/>
                <a:gd name="T27" fmla="*/ 78 h 166"/>
                <a:gd name="T28" fmla="*/ 136 w 188"/>
                <a:gd name="T29" fmla="*/ 83 h 166"/>
                <a:gd name="T30" fmla="*/ 127 w 188"/>
                <a:gd name="T31" fmla="*/ 88 h 166"/>
                <a:gd name="T32" fmla="*/ 161 w 188"/>
                <a:gd name="T33" fmla="*/ 145 h 166"/>
                <a:gd name="T34" fmla="*/ 94 w 188"/>
                <a:gd name="T35" fmla="*/ 146 h 166"/>
                <a:gd name="T36" fmla="*/ 27 w 188"/>
                <a:gd name="T37" fmla="*/ 146 h 166"/>
                <a:gd name="T38" fmla="*/ 61 w 188"/>
                <a:gd name="T39" fmla="*/ 88 h 166"/>
                <a:gd name="T40" fmla="*/ 94 w 188"/>
                <a:gd name="T41" fmla="*/ 30 h 166"/>
                <a:gd name="T42" fmla="*/ 127 w 188"/>
                <a:gd name="T43" fmla="*/ 88 h 166"/>
                <a:gd name="T44" fmla="*/ 136 w 188"/>
                <a:gd name="T45"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66">
                  <a:moveTo>
                    <a:pt x="136" y="83"/>
                  </a:moveTo>
                  <a:cubicBezTo>
                    <a:pt x="145" y="78"/>
                    <a:pt x="145" y="78"/>
                    <a:pt x="145" y="78"/>
                  </a:cubicBezTo>
                  <a:cubicBezTo>
                    <a:pt x="103" y="5"/>
                    <a:pt x="103" y="5"/>
                    <a:pt x="103" y="5"/>
                  </a:cubicBezTo>
                  <a:cubicBezTo>
                    <a:pt x="101" y="2"/>
                    <a:pt x="97" y="0"/>
                    <a:pt x="94" y="0"/>
                  </a:cubicBezTo>
                  <a:cubicBezTo>
                    <a:pt x="90" y="0"/>
                    <a:pt x="87" y="2"/>
                    <a:pt x="85" y="5"/>
                  </a:cubicBezTo>
                  <a:cubicBezTo>
                    <a:pt x="43" y="78"/>
                    <a:pt x="43" y="78"/>
                    <a:pt x="43" y="78"/>
                  </a:cubicBezTo>
                  <a:cubicBezTo>
                    <a:pt x="1" y="151"/>
                    <a:pt x="1" y="151"/>
                    <a:pt x="1" y="151"/>
                  </a:cubicBezTo>
                  <a:cubicBezTo>
                    <a:pt x="0" y="154"/>
                    <a:pt x="0" y="157"/>
                    <a:pt x="1" y="161"/>
                  </a:cubicBezTo>
                  <a:cubicBezTo>
                    <a:pt x="3" y="164"/>
                    <a:pt x="7" y="166"/>
                    <a:pt x="10" y="166"/>
                  </a:cubicBezTo>
                  <a:cubicBezTo>
                    <a:pt x="94" y="166"/>
                    <a:pt x="94" y="166"/>
                    <a:pt x="94" y="166"/>
                  </a:cubicBezTo>
                  <a:cubicBezTo>
                    <a:pt x="178" y="165"/>
                    <a:pt x="178" y="165"/>
                    <a:pt x="178" y="165"/>
                  </a:cubicBezTo>
                  <a:cubicBezTo>
                    <a:pt x="181" y="165"/>
                    <a:pt x="185" y="164"/>
                    <a:pt x="187" y="160"/>
                  </a:cubicBezTo>
                  <a:cubicBezTo>
                    <a:pt x="188" y="157"/>
                    <a:pt x="188" y="154"/>
                    <a:pt x="187" y="150"/>
                  </a:cubicBezTo>
                  <a:cubicBezTo>
                    <a:pt x="145" y="78"/>
                    <a:pt x="145" y="78"/>
                    <a:pt x="145" y="78"/>
                  </a:cubicBezTo>
                  <a:cubicBezTo>
                    <a:pt x="136" y="83"/>
                    <a:pt x="136" y="83"/>
                    <a:pt x="136" y="83"/>
                  </a:cubicBezTo>
                  <a:cubicBezTo>
                    <a:pt x="127" y="88"/>
                    <a:pt x="127" y="88"/>
                    <a:pt x="127" y="88"/>
                  </a:cubicBezTo>
                  <a:cubicBezTo>
                    <a:pt x="161" y="145"/>
                    <a:pt x="161" y="145"/>
                    <a:pt x="161" y="145"/>
                  </a:cubicBezTo>
                  <a:cubicBezTo>
                    <a:pt x="94" y="146"/>
                    <a:pt x="94" y="146"/>
                    <a:pt x="94" y="146"/>
                  </a:cubicBezTo>
                  <a:cubicBezTo>
                    <a:pt x="27" y="146"/>
                    <a:pt x="27" y="146"/>
                    <a:pt x="27" y="146"/>
                  </a:cubicBezTo>
                  <a:cubicBezTo>
                    <a:pt x="61" y="88"/>
                    <a:pt x="61" y="88"/>
                    <a:pt x="61" y="88"/>
                  </a:cubicBezTo>
                  <a:cubicBezTo>
                    <a:pt x="94" y="30"/>
                    <a:pt x="94" y="30"/>
                    <a:pt x="94" y="30"/>
                  </a:cubicBezTo>
                  <a:cubicBezTo>
                    <a:pt x="127" y="88"/>
                    <a:pt x="127" y="88"/>
                    <a:pt x="127"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2378076" y="1743076"/>
              <a:ext cx="171450" cy="173038"/>
            </a:xfrm>
            <a:custGeom>
              <a:avLst/>
              <a:gdLst>
                <a:gd name="T0" fmla="*/ 151 w 183"/>
                <a:gd name="T1" fmla="*/ 92 h 184"/>
                <a:gd name="T2" fmla="*/ 160 w 183"/>
                <a:gd name="T3" fmla="*/ 95 h 184"/>
                <a:gd name="T4" fmla="*/ 182 w 183"/>
                <a:gd name="T5" fmla="*/ 14 h 184"/>
                <a:gd name="T6" fmla="*/ 180 w 183"/>
                <a:gd name="T7" fmla="*/ 4 h 184"/>
                <a:gd name="T8" fmla="*/ 170 w 183"/>
                <a:gd name="T9" fmla="*/ 1 h 184"/>
                <a:gd name="T10" fmla="*/ 89 w 183"/>
                <a:gd name="T11" fmla="*/ 23 h 184"/>
                <a:gd name="T12" fmla="*/ 8 w 183"/>
                <a:gd name="T13" fmla="*/ 45 h 184"/>
                <a:gd name="T14" fmla="*/ 1 w 183"/>
                <a:gd name="T15" fmla="*/ 52 h 184"/>
                <a:gd name="T16" fmla="*/ 3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0 w 183"/>
                <a:gd name="T29" fmla="*/ 95 h 184"/>
                <a:gd name="T30" fmla="*/ 160 w 183"/>
                <a:gd name="T31" fmla="*/ 95 h 184"/>
                <a:gd name="T32" fmla="*/ 151 w 183"/>
                <a:gd name="T33" fmla="*/ 92 h 184"/>
                <a:gd name="T34" fmla="*/ 141 w 183"/>
                <a:gd name="T35" fmla="*/ 90 h 184"/>
                <a:gd name="T36" fmla="*/ 124 w 183"/>
                <a:gd name="T37" fmla="*/ 154 h 184"/>
                <a:gd name="T38" fmla="*/ 77 w 183"/>
                <a:gd name="T39" fmla="*/ 107 h 184"/>
                <a:gd name="T40" fmla="*/ 77 w 183"/>
                <a:gd name="T41" fmla="*/ 107 h 184"/>
                <a:gd name="T42" fmla="*/ 30 w 183"/>
                <a:gd name="T43" fmla="*/ 60 h 184"/>
                <a:gd name="T44" fmla="*/ 94 w 183"/>
                <a:gd name="T45" fmla="*/ 42 h 184"/>
                <a:gd name="T46" fmla="*/ 158 w 183"/>
                <a:gd name="T47" fmla="*/ 25 h 184"/>
                <a:gd name="T48" fmla="*/ 141 w 183"/>
                <a:gd name="T49" fmla="*/ 90 h 184"/>
                <a:gd name="T50" fmla="*/ 141 w 183"/>
                <a:gd name="T51" fmla="*/ 90 h 184"/>
                <a:gd name="T52" fmla="*/ 151 w 183"/>
                <a:gd name="T53"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184">
                  <a:moveTo>
                    <a:pt x="151" y="92"/>
                  </a:moveTo>
                  <a:cubicBezTo>
                    <a:pt x="160" y="95"/>
                    <a:pt x="160" y="95"/>
                    <a:pt x="160" y="95"/>
                  </a:cubicBezTo>
                  <a:cubicBezTo>
                    <a:pt x="182" y="14"/>
                    <a:pt x="182" y="14"/>
                    <a:pt x="182" y="14"/>
                  </a:cubicBezTo>
                  <a:cubicBezTo>
                    <a:pt x="183" y="10"/>
                    <a:pt x="182" y="6"/>
                    <a:pt x="180" y="4"/>
                  </a:cubicBezTo>
                  <a:cubicBezTo>
                    <a:pt x="177" y="1"/>
                    <a:pt x="173" y="0"/>
                    <a:pt x="170" y="1"/>
                  </a:cubicBezTo>
                  <a:cubicBezTo>
                    <a:pt x="89" y="23"/>
                    <a:pt x="89" y="23"/>
                    <a:pt x="89" y="23"/>
                  </a:cubicBezTo>
                  <a:cubicBezTo>
                    <a:pt x="8" y="45"/>
                    <a:pt x="8" y="45"/>
                    <a:pt x="8" y="45"/>
                  </a:cubicBezTo>
                  <a:cubicBezTo>
                    <a:pt x="4" y="46"/>
                    <a:pt x="2" y="49"/>
                    <a:pt x="1" y="52"/>
                  </a:cubicBezTo>
                  <a:cubicBezTo>
                    <a:pt x="0" y="55"/>
                    <a:pt x="1" y="59"/>
                    <a:pt x="3" y="62"/>
                  </a:cubicBezTo>
                  <a:cubicBezTo>
                    <a:pt x="63" y="121"/>
                    <a:pt x="63" y="121"/>
                    <a:pt x="63" y="121"/>
                  </a:cubicBezTo>
                  <a:cubicBezTo>
                    <a:pt x="63" y="121"/>
                    <a:pt x="63" y="121"/>
                    <a:pt x="63" y="121"/>
                  </a:cubicBezTo>
                  <a:cubicBezTo>
                    <a:pt x="122" y="180"/>
                    <a:pt x="122" y="180"/>
                    <a:pt x="122" y="180"/>
                  </a:cubicBezTo>
                  <a:cubicBezTo>
                    <a:pt x="125" y="183"/>
                    <a:pt x="128" y="184"/>
                    <a:pt x="132" y="183"/>
                  </a:cubicBezTo>
                  <a:cubicBezTo>
                    <a:pt x="135" y="182"/>
                    <a:pt x="138" y="179"/>
                    <a:pt x="139" y="176"/>
                  </a:cubicBezTo>
                  <a:cubicBezTo>
                    <a:pt x="160" y="95"/>
                    <a:pt x="160" y="95"/>
                    <a:pt x="160" y="95"/>
                  </a:cubicBezTo>
                  <a:cubicBezTo>
                    <a:pt x="160" y="95"/>
                    <a:pt x="160" y="95"/>
                    <a:pt x="160" y="95"/>
                  </a:cubicBezTo>
                  <a:cubicBezTo>
                    <a:pt x="151" y="92"/>
                    <a:pt x="151" y="92"/>
                    <a:pt x="151" y="92"/>
                  </a:cubicBezTo>
                  <a:cubicBezTo>
                    <a:pt x="141" y="90"/>
                    <a:pt x="141" y="90"/>
                    <a:pt x="141" y="90"/>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8" y="25"/>
                    <a:pt x="158" y="25"/>
                    <a:pt x="158" y="25"/>
                  </a:cubicBezTo>
                  <a:cubicBezTo>
                    <a:pt x="141" y="90"/>
                    <a:pt x="141" y="90"/>
                    <a:pt x="141" y="90"/>
                  </a:cubicBezTo>
                  <a:cubicBezTo>
                    <a:pt x="141" y="90"/>
                    <a:pt x="141" y="90"/>
                    <a:pt x="141" y="90"/>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1087438" y="863601"/>
              <a:ext cx="171450" cy="173038"/>
            </a:xfrm>
            <a:custGeom>
              <a:avLst/>
              <a:gdLst>
                <a:gd name="T0" fmla="*/ 151 w 183"/>
                <a:gd name="T1" fmla="*/ 92 h 184"/>
                <a:gd name="T2" fmla="*/ 161 w 183"/>
                <a:gd name="T3" fmla="*/ 95 h 184"/>
                <a:gd name="T4" fmla="*/ 182 w 183"/>
                <a:gd name="T5" fmla="*/ 13 h 184"/>
                <a:gd name="T6" fmla="*/ 180 w 183"/>
                <a:gd name="T7" fmla="*/ 4 h 184"/>
                <a:gd name="T8" fmla="*/ 170 w 183"/>
                <a:gd name="T9" fmla="*/ 1 h 184"/>
                <a:gd name="T10" fmla="*/ 89 w 183"/>
                <a:gd name="T11" fmla="*/ 23 h 184"/>
                <a:gd name="T12" fmla="*/ 8 w 183"/>
                <a:gd name="T13" fmla="*/ 45 h 184"/>
                <a:gd name="T14" fmla="*/ 1 w 183"/>
                <a:gd name="T15" fmla="*/ 52 h 184"/>
                <a:gd name="T16" fmla="*/ 4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1 w 183"/>
                <a:gd name="T29" fmla="*/ 95 h 184"/>
                <a:gd name="T30" fmla="*/ 151 w 183"/>
                <a:gd name="T31" fmla="*/ 92 h 184"/>
                <a:gd name="T32" fmla="*/ 141 w 183"/>
                <a:gd name="T33" fmla="*/ 89 h 184"/>
                <a:gd name="T34" fmla="*/ 124 w 183"/>
                <a:gd name="T35" fmla="*/ 154 h 184"/>
                <a:gd name="T36" fmla="*/ 77 w 183"/>
                <a:gd name="T37" fmla="*/ 107 h 184"/>
                <a:gd name="T38" fmla="*/ 77 w 183"/>
                <a:gd name="T39" fmla="*/ 107 h 184"/>
                <a:gd name="T40" fmla="*/ 30 w 183"/>
                <a:gd name="T41" fmla="*/ 60 h 184"/>
                <a:gd name="T42" fmla="*/ 94 w 183"/>
                <a:gd name="T43" fmla="*/ 42 h 184"/>
                <a:gd name="T44" fmla="*/ 159 w 183"/>
                <a:gd name="T45" fmla="*/ 25 h 184"/>
                <a:gd name="T46" fmla="*/ 141 w 183"/>
                <a:gd name="T47" fmla="*/ 89 h 184"/>
                <a:gd name="T48" fmla="*/ 151 w 183"/>
                <a:gd name="T49"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151" y="92"/>
                  </a:moveTo>
                  <a:cubicBezTo>
                    <a:pt x="161" y="95"/>
                    <a:pt x="161" y="95"/>
                    <a:pt x="161" y="95"/>
                  </a:cubicBezTo>
                  <a:cubicBezTo>
                    <a:pt x="182" y="13"/>
                    <a:pt x="182" y="13"/>
                    <a:pt x="182" y="13"/>
                  </a:cubicBezTo>
                  <a:cubicBezTo>
                    <a:pt x="183" y="10"/>
                    <a:pt x="182" y="6"/>
                    <a:pt x="180" y="4"/>
                  </a:cubicBezTo>
                  <a:cubicBezTo>
                    <a:pt x="177" y="1"/>
                    <a:pt x="174" y="0"/>
                    <a:pt x="170" y="1"/>
                  </a:cubicBezTo>
                  <a:cubicBezTo>
                    <a:pt x="89" y="23"/>
                    <a:pt x="89" y="23"/>
                    <a:pt x="89" y="23"/>
                  </a:cubicBezTo>
                  <a:cubicBezTo>
                    <a:pt x="8" y="45"/>
                    <a:pt x="8" y="45"/>
                    <a:pt x="8" y="45"/>
                  </a:cubicBezTo>
                  <a:cubicBezTo>
                    <a:pt x="5" y="46"/>
                    <a:pt x="2" y="48"/>
                    <a:pt x="1" y="52"/>
                  </a:cubicBezTo>
                  <a:cubicBezTo>
                    <a:pt x="0" y="55"/>
                    <a:pt x="1" y="59"/>
                    <a:pt x="4" y="62"/>
                  </a:cubicBezTo>
                  <a:cubicBezTo>
                    <a:pt x="63" y="121"/>
                    <a:pt x="63" y="121"/>
                    <a:pt x="63" y="121"/>
                  </a:cubicBezTo>
                  <a:cubicBezTo>
                    <a:pt x="63" y="121"/>
                    <a:pt x="63" y="121"/>
                    <a:pt x="63" y="121"/>
                  </a:cubicBezTo>
                  <a:cubicBezTo>
                    <a:pt x="122" y="180"/>
                    <a:pt x="122" y="180"/>
                    <a:pt x="122" y="180"/>
                  </a:cubicBezTo>
                  <a:cubicBezTo>
                    <a:pt x="125" y="183"/>
                    <a:pt x="129" y="184"/>
                    <a:pt x="132" y="183"/>
                  </a:cubicBezTo>
                  <a:cubicBezTo>
                    <a:pt x="135" y="182"/>
                    <a:pt x="138" y="179"/>
                    <a:pt x="139" y="176"/>
                  </a:cubicBezTo>
                  <a:cubicBezTo>
                    <a:pt x="161" y="95"/>
                    <a:pt x="161" y="95"/>
                    <a:pt x="161" y="95"/>
                  </a:cubicBezTo>
                  <a:cubicBezTo>
                    <a:pt x="151" y="92"/>
                    <a:pt x="151" y="92"/>
                    <a:pt x="151" y="92"/>
                  </a:cubicBezTo>
                  <a:cubicBezTo>
                    <a:pt x="141" y="89"/>
                    <a:pt x="141" y="89"/>
                    <a:pt x="141" y="89"/>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9" y="25"/>
                    <a:pt x="159" y="25"/>
                    <a:pt x="159"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1033463" y="2501901"/>
              <a:ext cx="171450" cy="169863"/>
            </a:xfrm>
            <a:custGeom>
              <a:avLst/>
              <a:gdLst>
                <a:gd name="T0" fmla="*/ 151 w 183"/>
                <a:gd name="T1" fmla="*/ 92 h 183"/>
                <a:gd name="T2" fmla="*/ 160 w 183"/>
                <a:gd name="T3" fmla="*/ 94 h 183"/>
                <a:gd name="T4" fmla="*/ 182 w 183"/>
                <a:gd name="T5" fmla="*/ 13 h 183"/>
                <a:gd name="T6" fmla="*/ 179 w 183"/>
                <a:gd name="T7" fmla="*/ 3 h 183"/>
                <a:gd name="T8" fmla="*/ 170 w 183"/>
                <a:gd name="T9" fmla="*/ 1 h 183"/>
                <a:gd name="T10" fmla="*/ 89 w 183"/>
                <a:gd name="T11" fmla="*/ 23 h 183"/>
                <a:gd name="T12" fmla="*/ 8 w 183"/>
                <a:gd name="T13" fmla="*/ 44 h 183"/>
                <a:gd name="T14" fmla="*/ 1 w 183"/>
                <a:gd name="T15" fmla="*/ 52 h 183"/>
                <a:gd name="T16" fmla="*/ 3 w 183"/>
                <a:gd name="T17" fmla="*/ 61 h 183"/>
                <a:gd name="T18" fmla="*/ 63 w 183"/>
                <a:gd name="T19" fmla="*/ 120 h 183"/>
                <a:gd name="T20" fmla="*/ 122 w 183"/>
                <a:gd name="T21" fmla="*/ 180 h 183"/>
                <a:gd name="T22" fmla="*/ 132 w 183"/>
                <a:gd name="T23" fmla="*/ 182 h 183"/>
                <a:gd name="T24" fmla="*/ 139 w 183"/>
                <a:gd name="T25" fmla="*/ 175 h 183"/>
                <a:gd name="T26" fmla="*/ 160 w 183"/>
                <a:gd name="T27" fmla="*/ 94 h 183"/>
                <a:gd name="T28" fmla="*/ 151 w 183"/>
                <a:gd name="T29" fmla="*/ 92 h 183"/>
                <a:gd name="T30" fmla="*/ 141 w 183"/>
                <a:gd name="T31" fmla="*/ 89 h 183"/>
                <a:gd name="T32" fmla="*/ 124 w 183"/>
                <a:gd name="T33" fmla="*/ 153 h 183"/>
                <a:gd name="T34" fmla="*/ 77 w 183"/>
                <a:gd name="T35" fmla="*/ 106 h 183"/>
                <a:gd name="T36" fmla="*/ 30 w 183"/>
                <a:gd name="T37" fmla="*/ 59 h 183"/>
                <a:gd name="T38" fmla="*/ 94 w 183"/>
                <a:gd name="T39" fmla="*/ 42 h 183"/>
                <a:gd name="T40" fmla="*/ 158 w 183"/>
                <a:gd name="T41" fmla="*/ 25 h 183"/>
                <a:gd name="T42" fmla="*/ 141 w 183"/>
                <a:gd name="T43" fmla="*/ 89 h 183"/>
                <a:gd name="T44" fmla="*/ 151 w 183"/>
                <a:gd name="T45"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3" h="183">
                  <a:moveTo>
                    <a:pt x="151" y="92"/>
                  </a:moveTo>
                  <a:cubicBezTo>
                    <a:pt x="160" y="94"/>
                    <a:pt x="160" y="94"/>
                    <a:pt x="160" y="94"/>
                  </a:cubicBezTo>
                  <a:cubicBezTo>
                    <a:pt x="182" y="13"/>
                    <a:pt x="182" y="13"/>
                    <a:pt x="182" y="13"/>
                  </a:cubicBezTo>
                  <a:cubicBezTo>
                    <a:pt x="183" y="10"/>
                    <a:pt x="182" y="6"/>
                    <a:pt x="179" y="3"/>
                  </a:cubicBezTo>
                  <a:cubicBezTo>
                    <a:pt x="177" y="1"/>
                    <a:pt x="173" y="0"/>
                    <a:pt x="170" y="1"/>
                  </a:cubicBezTo>
                  <a:cubicBezTo>
                    <a:pt x="89" y="23"/>
                    <a:pt x="89" y="23"/>
                    <a:pt x="89" y="23"/>
                  </a:cubicBezTo>
                  <a:cubicBezTo>
                    <a:pt x="8" y="44"/>
                    <a:pt x="8" y="44"/>
                    <a:pt x="8" y="44"/>
                  </a:cubicBezTo>
                  <a:cubicBezTo>
                    <a:pt x="4" y="45"/>
                    <a:pt x="2" y="48"/>
                    <a:pt x="1" y="52"/>
                  </a:cubicBezTo>
                  <a:cubicBezTo>
                    <a:pt x="0" y="55"/>
                    <a:pt x="1" y="59"/>
                    <a:pt x="3" y="61"/>
                  </a:cubicBezTo>
                  <a:cubicBezTo>
                    <a:pt x="63" y="120"/>
                    <a:pt x="63" y="120"/>
                    <a:pt x="63" y="120"/>
                  </a:cubicBezTo>
                  <a:cubicBezTo>
                    <a:pt x="122" y="180"/>
                    <a:pt x="122" y="180"/>
                    <a:pt x="122" y="180"/>
                  </a:cubicBezTo>
                  <a:cubicBezTo>
                    <a:pt x="124" y="182"/>
                    <a:pt x="128" y="183"/>
                    <a:pt x="132" y="182"/>
                  </a:cubicBezTo>
                  <a:cubicBezTo>
                    <a:pt x="135" y="181"/>
                    <a:pt x="138" y="179"/>
                    <a:pt x="139" y="175"/>
                  </a:cubicBezTo>
                  <a:cubicBezTo>
                    <a:pt x="160" y="94"/>
                    <a:pt x="160" y="94"/>
                    <a:pt x="160" y="94"/>
                  </a:cubicBezTo>
                  <a:cubicBezTo>
                    <a:pt x="151" y="92"/>
                    <a:pt x="151" y="92"/>
                    <a:pt x="151" y="92"/>
                  </a:cubicBezTo>
                  <a:cubicBezTo>
                    <a:pt x="141" y="89"/>
                    <a:pt x="141" y="89"/>
                    <a:pt x="141" y="89"/>
                  </a:cubicBezTo>
                  <a:cubicBezTo>
                    <a:pt x="124" y="153"/>
                    <a:pt x="124" y="153"/>
                    <a:pt x="124" y="153"/>
                  </a:cubicBezTo>
                  <a:cubicBezTo>
                    <a:pt x="77" y="106"/>
                    <a:pt x="77" y="106"/>
                    <a:pt x="77" y="106"/>
                  </a:cubicBezTo>
                  <a:cubicBezTo>
                    <a:pt x="30" y="59"/>
                    <a:pt x="30" y="59"/>
                    <a:pt x="30" y="59"/>
                  </a:cubicBezTo>
                  <a:cubicBezTo>
                    <a:pt x="94" y="42"/>
                    <a:pt x="94" y="42"/>
                    <a:pt x="94" y="42"/>
                  </a:cubicBezTo>
                  <a:cubicBezTo>
                    <a:pt x="158" y="25"/>
                    <a:pt x="158" y="25"/>
                    <a:pt x="158"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2520951" y="906464"/>
              <a:ext cx="153988" cy="177800"/>
            </a:xfrm>
            <a:custGeom>
              <a:avLst/>
              <a:gdLst>
                <a:gd name="T0" fmla="*/ 83 w 165"/>
                <a:gd name="T1" fmla="*/ 137 h 189"/>
                <a:gd name="T2" fmla="*/ 88 w 165"/>
                <a:gd name="T3" fmla="*/ 145 h 189"/>
                <a:gd name="T4" fmla="*/ 160 w 165"/>
                <a:gd name="T5" fmla="*/ 103 h 189"/>
                <a:gd name="T6" fmla="*/ 165 w 165"/>
                <a:gd name="T7" fmla="*/ 94 h 189"/>
                <a:gd name="T8" fmla="*/ 160 w 165"/>
                <a:gd name="T9" fmla="*/ 86 h 189"/>
                <a:gd name="T10" fmla="*/ 88 w 165"/>
                <a:gd name="T11" fmla="*/ 44 h 189"/>
                <a:gd name="T12" fmla="*/ 15 w 165"/>
                <a:gd name="T13" fmla="*/ 2 h 189"/>
                <a:gd name="T14" fmla="*/ 5 w 165"/>
                <a:gd name="T15" fmla="*/ 2 h 189"/>
                <a:gd name="T16" fmla="*/ 0 w 165"/>
                <a:gd name="T17" fmla="*/ 11 h 189"/>
                <a:gd name="T18" fmla="*/ 0 w 165"/>
                <a:gd name="T19" fmla="*/ 95 h 189"/>
                <a:gd name="T20" fmla="*/ 0 w 165"/>
                <a:gd name="T21" fmla="*/ 95 h 189"/>
                <a:gd name="T22" fmla="*/ 0 w 165"/>
                <a:gd name="T23" fmla="*/ 179 h 189"/>
                <a:gd name="T24" fmla="*/ 5 w 165"/>
                <a:gd name="T25" fmla="*/ 187 h 189"/>
                <a:gd name="T26" fmla="*/ 15 w 165"/>
                <a:gd name="T27" fmla="*/ 187 h 189"/>
                <a:gd name="T28" fmla="*/ 88 w 165"/>
                <a:gd name="T29" fmla="*/ 145 h 189"/>
                <a:gd name="T30" fmla="*/ 83 w 165"/>
                <a:gd name="T31" fmla="*/ 137 h 189"/>
                <a:gd name="T32" fmla="*/ 78 w 165"/>
                <a:gd name="T33" fmla="*/ 128 h 189"/>
                <a:gd name="T34" fmla="*/ 20 w 165"/>
                <a:gd name="T35" fmla="*/ 161 h 189"/>
                <a:gd name="T36" fmla="*/ 20 w 165"/>
                <a:gd name="T37" fmla="*/ 95 h 189"/>
                <a:gd name="T38" fmla="*/ 20 w 165"/>
                <a:gd name="T39" fmla="*/ 95 h 189"/>
                <a:gd name="T40" fmla="*/ 20 w 165"/>
                <a:gd name="T41" fmla="*/ 28 h 189"/>
                <a:gd name="T42" fmla="*/ 78 w 165"/>
                <a:gd name="T43" fmla="*/ 61 h 189"/>
                <a:gd name="T44" fmla="*/ 135 w 165"/>
                <a:gd name="T45" fmla="*/ 95 h 189"/>
                <a:gd name="T46" fmla="*/ 78 w 165"/>
                <a:gd name="T47" fmla="*/ 128 h 189"/>
                <a:gd name="T48" fmla="*/ 83 w 165"/>
                <a:gd name="T49"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89">
                  <a:moveTo>
                    <a:pt x="83" y="137"/>
                  </a:moveTo>
                  <a:cubicBezTo>
                    <a:pt x="88" y="145"/>
                    <a:pt x="88" y="145"/>
                    <a:pt x="88" y="145"/>
                  </a:cubicBezTo>
                  <a:cubicBezTo>
                    <a:pt x="160" y="103"/>
                    <a:pt x="160" y="103"/>
                    <a:pt x="160" y="103"/>
                  </a:cubicBezTo>
                  <a:cubicBezTo>
                    <a:pt x="164" y="101"/>
                    <a:pt x="165" y="98"/>
                    <a:pt x="165" y="94"/>
                  </a:cubicBezTo>
                  <a:cubicBezTo>
                    <a:pt x="165" y="91"/>
                    <a:pt x="164" y="88"/>
                    <a:pt x="160" y="86"/>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5"/>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1095376" y="1690689"/>
              <a:ext cx="153988" cy="176213"/>
            </a:xfrm>
            <a:custGeom>
              <a:avLst/>
              <a:gdLst>
                <a:gd name="T0" fmla="*/ 83 w 165"/>
                <a:gd name="T1" fmla="*/ 137 h 189"/>
                <a:gd name="T2" fmla="*/ 88 w 165"/>
                <a:gd name="T3" fmla="*/ 145 h 189"/>
                <a:gd name="T4" fmla="*/ 160 w 165"/>
                <a:gd name="T5" fmla="*/ 103 h 189"/>
                <a:gd name="T6" fmla="*/ 165 w 165"/>
                <a:gd name="T7" fmla="*/ 95 h 189"/>
                <a:gd name="T8" fmla="*/ 160 w 165"/>
                <a:gd name="T9" fmla="*/ 86 h 189"/>
                <a:gd name="T10" fmla="*/ 88 w 165"/>
                <a:gd name="T11" fmla="*/ 44 h 189"/>
                <a:gd name="T12" fmla="*/ 88 w 165"/>
                <a:gd name="T13" fmla="*/ 44 h 189"/>
                <a:gd name="T14" fmla="*/ 15 w 165"/>
                <a:gd name="T15" fmla="*/ 2 h 189"/>
                <a:gd name="T16" fmla="*/ 5 w 165"/>
                <a:gd name="T17" fmla="*/ 2 h 189"/>
                <a:gd name="T18" fmla="*/ 0 w 165"/>
                <a:gd name="T19" fmla="*/ 11 h 189"/>
                <a:gd name="T20" fmla="*/ 0 w 165"/>
                <a:gd name="T21" fmla="*/ 95 h 189"/>
                <a:gd name="T22" fmla="*/ 0 w 165"/>
                <a:gd name="T23" fmla="*/ 95 h 189"/>
                <a:gd name="T24" fmla="*/ 0 w 165"/>
                <a:gd name="T25" fmla="*/ 179 h 189"/>
                <a:gd name="T26" fmla="*/ 5 w 165"/>
                <a:gd name="T27" fmla="*/ 187 h 189"/>
                <a:gd name="T28" fmla="*/ 15 w 165"/>
                <a:gd name="T29" fmla="*/ 187 h 189"/>
                <a:gd name="T30" fmla="*/ 88 w 165"/>
                <a:gd name="T31" fmla="*/ 145 h 189"/>
                <a:gd name="T32" fmla="*/ 83 w 165"/>
                <a:gd name="T33" fmla="*/ 137 h 189"/>
                <a:gd name="T34" fmla="*/ 78 w 165"/>
                <a:gd name="T35" fmla="*/ 128 h 189"/>
                <a:gd name="T36" fmla="*/ 20 w 165"/>
                <a:gd name="T37" fmla="*/ 161 h 189"/>
                <a:gd name="T38" fmla="*/ 20 w 165"/>
                <a:gd name="T39" fmla="*/ 95 h 189"/>
                <a:gd name="T40" fmla="*/ 20 w 165"/>
                <a:gd name="T41" fmla="*/ 95 h 189"/>
                <a:gd name="T42" fmla="*/ 20 w 165"/>
                <a:gd name="T43" fmla="*/ 28 h 189"/>
                <a:gd name="T44" fmla="*/ 78 w 165"/>
                <a:gd name="T45" fmla="*/ 61 h 189"/>
                <a:gd name="T46" fmla="*/ 78 w 165"/>
                <a:gd name="T47" fmla="*/ 61 h 189"/>
                <a:gd name="T48" fmla="*/ 135 w 165"/>
                <a:gd name="T49" fmla="*/ 95 h 189"/>
                <a:gd name="T50" fmla="*/ 78 w 165"/>
                <a:gd name="T51" fmla="*/ 128 h 189"/>
                <a:gd name="T52" fmla="*/ 83 w 165"/>
                <a:gd name="T53"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89">
                  <a:moveTo>
                    <a:pt x="83" y="137"/>
                  </a:moveTo>
                  <a:cubicBezTo>
                    <a:pt x="88" y="145"/>
                    <a:pt x="88" y="145"/>
                    <a:pt x="88" y="145"/>
                  </a:cubicBezTo>
                  <a:cubicBezTo>
                    <a:pt x="160" y="103"/>
                    <a:pt x="160" y="103"/>
                    <a:pt x="160" y="103"/>
                  </a:cubicBezTo>
                  <a:cubicBezTo>
                    <a:pt x="164" y="102"/>
                    <a:pt x="165" y="98"/>
                    <a:pt x="165" y="95"/>
                  </a:cubicBezTo>
                  <a:cubicBezTo>
                    <a:pt x="165" y="91"/>
                    <a:pt x="164" y="88"/>
                    <a:pt x="160" y="86"/>
                  </a:cubicBezTo>
                  <a:cubicBezTo>
                    <a:pt x="88" y="44"/>
                    <a:pt x="88" y="44"/>
                    <a:pt x="88" y="44"/>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6"/>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944688" y="1620839"/>
              <a:ext cx="136525" cy="138113"/>
            </a:xfrm>
            <a:custGeom>
              <a:avLst/>
              <a:gdLst>
                <a:gd name="T0" fmla="*/ 137 w 147"/>
                <a:gd name="T1" fmla="*/ 73 h 147"/>
                <a:gd name="T2" fmla="*/ 127 w 147"/>
                <a:gd name="T3" fmla="*/ 73 h 147"/>
                <a:gd name="T4" fmla="*/ 111 w 147"/>
                <a:gd name="T5" fmla="*/ 111 h 147"/>
                <a:gd name="T6" fmla="*/ 74 w 147"/>
                <a:gd name="T7" fmla="*/ 127 h 147"/>
                <a:gd name="T8" fmla="*/ 36 w 147"/>
                <a:gd name="T9" fmla="*/ 111 h 147"/>
                <a:gd name="T10" fmla="*/ 20 w 147"/>
                <a:gd name="T11" fmla="*/ 73 h 147"/>
                <a:gd name="T12" fmla="*/ 36 w 147"/>
                <a:gd name="T13" fmla="*/ 35 h 147"/>
                <a:gd name="T14" fmla="*/ 74 w 147"/>
                <a:gd name="T15" fmla="*/ 20 h 147"/>
                <a:gd name="T16" fmla="*/ 111 w 147"/>
                <a:gd name="T17" fmla="*/ 35 h 147"/>
                <a:gd name="T18" fmla="*/ 127 w 147"/>
                <a:gd name="T19" fmla="*/ 73 h 147"/>
                <a:gd name="T20" fmla="*/ 137 w 147"/>
                <a:gd name="T21" fmla="*/ 73 h 147"/>
                <a:gd name="T22" fmla="*/ 147 w 147"/>
                <a:gd name="T23" fmla="*/ 73 h 147"/>
                <a:gd name="T24" fmla="*/ 74 w 147"/>
                <a:gd name="T25" fmla="*/ 0 h 147"/>
                <a:gd name="T26" fmla="*/ 0 w 147"/>
                <a:gd name="T27" fmla="*/ 73 h 147"/>
                <a:gd name="T28" fmla="*/ 74 w 147"/>
                <a:gd name="T29" fmla="*/ 147 h 147"/>
                <a:gd name="T30" fmla="*/ 147 w 147"/>
                <a:gd name="T31" fmla="*/ 73 h 147"/>
                <a:gd name="T32" fmla="*/ 137 w 147"/>
                <a:gd name="T33"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3"/>
                  </a:moveTo>
                  <a:cubicBezTo>
                    <a:pt x="127" y="73"/>
                    <a:pt x="127" y="73"/>
                    <a:pt x="127" y="73"/>
                  </a:cubicBezTo>
                  <a:cubicBezTo>
                    <a:pt x="127" y="88"/>
                    <a:pt x="121" y="102"/>
                    <a:pt x="111" y="111"/>
                  </a:cubicBezTo>
                  <a:cubicBezTo>
                    <a:pt x="102" y="121"/>
                    <a:pt x="88" y="127"/>
                    <a:pt x="74" y="127"/>
                  </a:cubicBezTo>
                  <a:cubicBezTo>
                    <a:pt x="59" y="127"/>
                    <a:pt x="45" y="121"/>
                    <a:pt x="36" y="111"/>
                  </a:cubicBezTo>
                  <a:cubicBezTo>
                    <a:pt x="26" y="102"/>
                    <a:pt x="20" y="88"/>
                    <a:pt x="20" y="73"/>
                  </a:cubicBezTo>
                  <a:cubicBezTo>
                    <a:pt x="20" y="58"/>
                    <a:pt x="26" y="45"/>
                    <a:pt x="36" y="35"/>
                  </a:cubicBezTo>
                  <a:cubicBezTo>
                    <a:pt x="45" y="26"/>
                    <a:pt x="59" y="20"/>
                    <a:pt x="74" y="20"/>
                  </a:cubicBezTo>
                  <a:cubicBezTo>
                    <a:pt x="88" y="20"/>
                    <a:pt x="102" y="26"/>
                    <a:pt x="111" y="35"/>
                  </a:cubicBezTo>
                  <a:cubicBezTo>
                    <a:pt x="121" y="45"/>
                    <a:pt x="127" y="58"/>
                    <a:pt x="127" y="73"/>
                  </a:cubicBezTo>
                  <a:cubicBezTo>
                    <a:pt x="137" y="73"/>
                    <a:pt x="137" y="73"/>
                    <a:pt x="137" y="73"/>
                  </a:cubicBezTo>
                  <a:cubicBezTo>
                    <a:pt x="147" y="73"/>
                    <a:pt x="147" y="73"/>
                    <a:pt x="147" y="73"/>
                  </a:cubicBezTo>
                  <a:cubicBezTo>
                    <a:pt x="147" y="33"/>
                    <a:pt x="114" y="0"/>
                    <a:pt x="74" y="0"/>
                  </a:cubicBezTo>
                  <a:cubicBezTo>
                    <a:pt x="33" y="0"/>
                    <a:pt x="0" y="33"/>
                    <a:pt x="0" y="73"/>
                  </a:cubicBezTo>
                  <a:cubicBezTo>
                    <a:pt x="0" y="114"/>
                    <a:pt x="33" y="147"/>
                    <a:pt x="74" y="147"/>
                  </a:cubicBezTo>
                  <a:cubicBezTo>
                    <a:pt x="114" y="147"/>
                    <a:pt x="147" y="114"/>
                    <a:pt x="147" y="73"/>
                  </a:cubicBezTo>
                  <a:cubicBezTo>
                    <a:pt x="137" y="73"/>
                    <a:pt x="137" y="73"/>
                    <a:pt x="137"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1643063" y="955676"/>
              <a:ext cx="138113" cy="139700"/>
            </a:xfrm>
            <a:custGeom>
              <a:avLst/>
              <a:gdLst>
                <a:gd name="T0" fmla="*/ 138 w 148"/>
                <a:gd name="T1" fmla="*/ 74 h 148"/>
                <a:gd name="T2" fmla="*/ 128 w 148"/>
                <a:gd name="T3" fmla="*/ 74 h 148"/>
                <a:gd name="T4" fmla="*/ 112 w 148"/>
                <a:gd name="T5" fmla="*/ 112 h 148"/>
                <a:gd name="T6" fmla="*/ 74 w 148"/>
                <a:gd name="T7" fmla="*/ 128 h 148"/>
                <a:gd name="T8" fmla="*/ 36 w 148"/>
                <a:gd name="T9" fmla="*/ 112 h 148"/>
                <a:gd name="T10" fmla="*/ 20 w 148"/>
                <a:gd name="T11" fmla="*/ 74 h 148"/>
                <a:gd name="T12" fmla="*/ 36 w 148"/>
                <a:gd name="T13" fmla="*/ 36 h 148"/>
                <a:gd name="T14" fmla="*/ 74 w 148"/>
                <a:gd name="T15" fmla="*/ 20 h 148"/>
                <a:gd name="T16" fmla="*/ 112 w 148"/>
                <a:gd name="T17" fmla="*/ 36 h 148"/>
                <a:gd name="T18" fmla="*/ 128 w 148"/>
                <a:gd name="T19" fmla="*/ 74 h 148"/>
                <a:gd name="T20" fmla="*/ 138 w 148"/>
                <a:gd name="T21" fmla="*/ 74 h 148"/>
                <a:gd name="T22" fmla="*/ 148 w 148"/>
                <a:gd name="T23" fmla="*/ 74 h 148"/>
                <a:gd name="T24" fmla="*/ 74 w 148"/>
                <a:gd name="T25" fmla="*/ 0 h 148"/>
                <a:gd name="T26" fmla="*/ 0 w 148"/>
                <a:gd name="T27" fmla="*/ 74 h 148"/>
                <a:gd name="T28" fmla="*/ 74 w 148"/>
                <a:gd name="T29" fmla="*/ 148 h 148"/>
                <a:gd name="T30" fmla="*/ 148 w 148"/>
                <a:gd name="T31" fmla="*/ 74 h 148"/>
                <a:gd name="T32" fmla="*/ 138 w 148"/>
                <a:gd name="T33"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138" y="74"/>
                  </a:moveTo>
                  <a:cubicBezTo>
                    <a:pt x="128" y="74"/>
                    <a:pt x="128" y="74"/>
                    <a:pt x="128" y="74"/>
                  </a:cubicBezTo>
                  <a:cubicBezTo>
                    <a:pt x="128" y="89"/>
                    <a:pt x="122" y="102"/>
                    <a:pt x="112" y="112"/>
                  </a:cubicBezTo>
                  <a:cubicBezTo>
                    <a:pt x="102" y="122"/>
                    <a:pt x="89" y="128"/>
                    <a:pt x="74" y="128"/>
                  </a:cubicBezTo>
                  <a:cubicBezTo>
                    <a:pt x="59" y="128"/>
                    <a:pt x="46" y="122"/>
                    <a:pt x="36" y="112"/>
                  </a:cubicBezTo>
                  <a:cubicBezTo>
                    <a:pt x="26" y="102"/>
                    <a:pt x="20" y="89"/>
                    <a:pt x="20" y="74"/>
                  </a:cubicBezTo>
                  <a:cubicBezTo>
                    <a:pt x="20" y="59"/>
                    <a:pt x="26" y="46"/>
                    <a:pt x="36" y="36"/>
                  </a:cubicBezTo>
                  <a:cubicBezTo>
                    <a:pt x="46" y="26"/>
                    <a:pt x="59" y="20"/>
                    <a:pt x="74" y="20"/>
                  </a:cubicBezTo>
                  <a:cubicBezTo>
                    <a:pt x="89" y="20"/>
                    <a:pt x="102" y="26"/>
                    <a:pt x="112" y="36"/>
                  </a:cubicBezTo>
                  <a:cubicBezTo>
                    <a:pt x="122" y="46"/>
                    <a:pt x="128" y="59"/>
                    <a:pt x="128" y="74"/>
                  </a:cubicBezTo>
                  <a:cubicBezTo>
                    <a:pt x="138" y="74"/>
                    <a:pt x="138" y="74"/>
                    <a:pt x="138" y="74"/>
                  </a:cubicBezTo>
                  <a:cubicBezTo>
                    <a:pt x="148" y="74"/>
                    <a:pt x="148" y="74"/>
                    <a:pt x="148" y="74"/>
                  </a:cubicBezTo>
                  <a:cubicBezTo>
                    <a:pt x="148" y="33"/>
                    <a:pt x="115" y="0"/>
                    <a:pt x="74" y="0"/>
                  </a:cubicBezTo>
                  <a:cubicBezTo>
                    <a:pt x="33" y="0"/>
                    <a:pt x="0" y="33"/>
                    <a:pt x="0" y="74"/>
                  </a:cubicBezTo>
                  <a:cubicBezTo>
                    <a:pt x="0" y="115"/>
                    <a:pt x="33" y="148"/>
                    <a:pt x="74" y="148"/>
                  </a:cubicBezTo>
                  <a:cubicBezTo>
                    <a:pt x="115" y="148"/>
                    <a:pt x="148" y="115"/>
                    <a:pt x="148" y="74"/>
                  </a:cubicBezTo>
                  <a:cubicBezTo>
                    <a:pt x="138" y="74"/>
                    <a:pt x="138" y="74"/>
                    <a:pt x="138"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1681163" y="2713039"/>
              <a:ext cx="138113" cy="136525"/>
            </a:xfrm>
            <a:custGeom>
              <a:avLst/>
              <a:gdLst>
                <a:gd name="T0" fmla="*/ 137 w 147"/>
                <a:gd name="T1" fmla="*/ 74 h 147"/>
                <a:gd name="T2" fmla="*/ 127 w 147"/>
                <a:gd name="T3" fmla="*/ 74 h 147"/>
                <a:gd name="T4" fmla="*/ 111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21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8"/>
                    <a:pt x="121" y="102"/>
                    <a:pt x="111" y="112"/>
                  </a:cubicBezTo>
                  <a:cubicBezTo>
                    <a:pt x="102" y="121"/>
                    <a:pt x="88" y="127"/>
                    <a:pt x="74" y="127"/>
                  </a:cubicBezTo>
                  <a:cubicBezTo>
                    <a:pt x="59" y="127"/>
                    <a:pt x="45" y="121"/>
                    <a:pt x="36" y="112"/>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53" y="0"/>
                    <a:pt x="35" y="8"/>
                    <a:pt x="21" y="22"/>
                  </a:cubicBezTo>
                  <a:cubicBezTo>
                    <a:pt x="8" y="35"/>
                    <a:pt x="0" y="5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1958976" y="2624139"/>
              <a:ext cx="138113" cy="77788"/>
            </a:xfrm>
            <a:custGeom>
              <a:avLst/>
              <a:gdLst>
                <a:gd name="T0" fmla="*/ 20 w 148"/>
                <a:gd name="T1" fmla="*/ 73 h 83"/>
                <a:gd name="T2" fmla="*/ 36 w 148"/>
                <a:gd name="T3" fmla="*/ 36 h 83"/>
                <a:gd name="T4" fmla="*/ 74 w 148"/>
                <a:gd name="T5" fmla="*/ 20 h 83"/>
                <a:gd name="T6" fmla="*/ 112 w 148"/>
                <a:gd name="T7" fmla="*/ 36 h 83"/>
                <a:gd name="T8" fmla="*/ 128 w 148"/>
                <a:gd name="T9" fmla="*/ 73 h 83"/>
                <a:gd name="T10" fmla="*/ 138 w 148"/>
                <a:gd name="T11" fmla="*/ 83 h 83"/>
                <a:gd name="T12" fmla="*/ 148 w 148"/>
                <a:gd name="T13" fmla="*/ 73 h 83"/>
                <a:gd name="T14" fmla="*/ 74 w 148"/>
                <a:gd name="T15" fmla="*/ 0 h 83"/>
                <a:gd name="T16" fmla="*/ 22 w 148"/>
                <a:gd name="T17" fmla="*/ 21 h 83"/>
                <a:gd name="T18" fmla="*/ 0 w 148"/>
                <a:gd name="T19" fmla="*/ 73 h 83"/>
                <a:gd name="T20" fmla="*/ 10 w 148"/>
                <a:gd name="T21" fmla="*/ 83 h 83"/>
                <a:gd name="T22" fmla="*/ 20 w 148"/>
                <a:gd name="T23" fmla="*/ 73 h 83"/>
                <a:gd name="T24" fmla="*/ 20 w 148"/>
                <a:gd name="T25"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83">
                  <a:moveTo>
                    <a:pt x="20" y="73"/>
                  </a:moveTo>
                  <a:cubicBezTo>
                    <a:pt x="20" y="59"/>
                    <a:pt x="26" y="45"/>
                    <a:pt x="36" y="36"/>
                  </a:cubicBezTo>
                  <a:cubicBezTo>
                    <a:pt x="46" y="26"/>
                    <a:pt x="59" y="20"/>
                    <a:pt x="74" y="20"/>
                  </a:cubicBezTo>
                  <a:cubicBezTo>
                    <a:pt x="89" y="20"/>
                    <a:pt x="102" y="26"/>
                    <a:pt x="112" y="36"/>
                  </a:cubicBezTo>
                  <a:cubicBezTo>
                    <a:pt x="122" y="45"/>
                    <a:pt x="128" y="59"/>
                    <a:pt x="128" y="73"/>
                  </a:cubicBezTo>
                  <a:cubicBezTo>
                    <a:pt x="128" y="79"/>
                    <a:pt x="132" y="83"/>
                    <a:pt x="138" y="83"/>
                  </a:cubicBezTo>
                  <a:cubicBezTo>
                    <a:pt x="143" y="83"/>
                    <a:pt x="148" y="79"/>
                    <a:pt x="148" y="73"/>
                  </a:cubicBezTo>
                  <a:cubicBezTo>
                    <a:pt x="148" y="33"/>
                    <a:pt x="115" y="0"/>
                    <a:pt x="74" y="0"/>
                  </a:cubicBezTo>
                  <a:cubicBezTo>
                    <a:pt x="54" y="0"/>
                    <a:pt x="35" y="8"/>
                    <a:pt x="22" y="21"/>
                  </a:cubicBezTo>
                  <a:cubicBezTo>
                    <a:pt x="9" y="35"/>
                    <a:pt x="0" y="53"/>
                    <a:pt x="0" y="73"/>
                  </a:cubicBezTo>
                  <a:cubicBezTo>
                    <a:pt x="0" y="79"/>
                    <a:pt x="5" y="83"/>
                    <a:pt x="10" y="83"/>
                  </a:cubicBezTo>
                  <a:cubicBezTo>
                    <a:pt x="16" y="83"/>
                    <a:pt x="20" y="79"/>
                    <a:pt x="20" y="73"/>
                  </a:cubicBezTo>
                  <a:cubicBezTo>
                    <a:pt x="20" y="73"/>
                    <a:pt x="20" y="73"/>
                    <a:pt x="20"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1484313" y="1709739"/>
              <a:ext cx="138113" cy="77788"/>
            </a:xfrm>
            <a:custGeom>
              <a:avLst/>
              <a:gdLst>
                <a:gd name="T0" fmla="*/ 20 w 148"/>
                <a:gd name="T1" fmla="*/ 74 h 84"/>
                <a:gd name="T2" fmla="*/ 36 w 148"/>
                <a:gd name="T3" fmla="*/ 36 h 84"/>
                <a:gd name="T4" fmla="*/ 74 w 148"/>
                <a:gd name="T5" fmla="*/ 20 h 84"/>
                <a:gd name="T6" fmla="*/ 112 w 148"/>
                <a:gd name="T7" fmla="*/ 36 h 84"/>
                <a:gd name="T8" fmla="*/ 128 w 148"/>
                <a:gd name="T9" fmla="*/ 74 h 84"/>
                <a:gd name="T10" fmla="*/ 138 w 148"/>
                <a:gd name="T11" fmla="*/ 84 h 84"/>
                <a:gd name="T12" fmla="*/ 148 w 148"/>
                <a:gd name="T13" fmla="*/ 74 h 84"/>
                <a:gd name="T14" fmla="*/ 74 w 148"/>
                <a:gd name="T15" fmla="*/ 0 h 84"/>
                <a:gd name="T16" fmla="*/ 0 w 148"/>
                <a:gd name="T17" fmla="*/ 74 h 84"/>
                <a:gd name="T18" fmla="*/ 10 w 148"/>
                <a:gd name="T19" fmla="*/ 84 h 84"/>
                <a:gd name="T20" fmla="*/ 20 w 148"/>
                <a:gd name="T21"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84">
                  <a:moveTo>
                    <a:pt x="20" y="74"/>
                  </a:moveTo>
                  <a:cubicBezTo>
                    <a:pt x="20" y="59"/>
                    <a:pt x="26" y="46"/>
                    <a:pt x="36" y="36"/>
                  </a:cubicBezTo>
                  <a:cubicBezTo>
                    <a:pt x="46" y="26"/>
                    <a:pt x="59" y="20"/>
                    <a:pt x="74" y="20"/>
                  </a:cubicBezTo>
                  <a:cubicBezTo>
                    <a:pt x="89" y="20"/>
                    <a:pt x="102" y="26"/>
                    <a:pt x="112" y="36"/>
                  </a:cubicBezTo>
                  <a:cubicBezTo>
                    <a:pt x="122" y="46"/>
                    <a:pt x="128" y="59"/>
                    <a:pt x="128" y="74"/>
                  </a:cubicBezTo>
                  <a:cubicBezTo>
                    <a:pt x="128" y="79"/>
                    <a:pt x="132" y="84"/>
                    <a:pt x="138" y="84"/>
                  </a:cubicBezTo>
                  <a:cubicBezTo>
                    <a:pt x="143" y="84"/>
                    <a:pt x="148" y="79"/>
                    <a:pt x="148" y="74"/>
                  </a:cubicBezTo>
                  <a:cubicBezTo>
                    <a:pt x="148" y="33"/>
                    <a:pt x="115" y="0"/>
                    <a:pt x="74" y="0"/>
                  </a:cubicBezTo>
                  <a:cubicBezTo>
                    <a:pt x="33" y="0"/>
                    <a:pt x="0" y="33"/>
                    <a:pt x="0" y="74"/>
                  </a:cubicBezTo>
                  <a:cubicBezTo>
                    <a:pt x="0" y="79"/>
                    <a:pt x="5" y="84"/>
                    <a:pt x="10" y="84"/>
                  </a:cubicBezTo>
                  <a:cubicBezTo>
                    <a:pt x="16" y="84"/>
                    <a:pt x="20" y="79"/>
                    <a:pt x="20"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p:nvSpPr>
          <p:spPr bwMode="auto">
            <a:xfrm>
              <a:off x="857251" y="1227139"/>
              <a:ext cx="136525" cy="77788"/>
            </a:xfrm>
            <a:custGeom>
              <a:avLst/>
              <a:gdLst>
                <a:gd name="T0" fmla="*/ 20 w 146"/>
                <a:gd name="T1" fmla="*/ 74 h 84"/>
                <a:gd name="T2" fmla="*/ 35 w 146"/>
                <a:gd name="T3" fmla="*/ 36 h 84"/>
                <a:gd name="T4" fmla="*/ 73 w 146"/>
                <a:gd name="T5" fmla="*/ 20 h 84"/>
                <a:gd name="T6" fmla="*/ 111 w 146"/>
                <a:gd name="T7" fmla="*/ 36 h 84"/>
                <a:gd name="T8" fmla="*/ 126 w 146"/>
                <a:gd name="T9" fmla="*/ 74 h 84"/>
                <a:gd name="T10" fmla="*/ 136 w 146"/>
                <a:gd name="T11" fmla="*/ 84 h 84"/>
                <a:gd name="T12" fmla="*/ 146 w 146"/>
                <a:gd name="T13" fmla="*/ 74 h 84"/>
                <a:gd name="T14" fmla="*/ 125 w 146"/>
                <a:gd name="T15" fmla="*/ 22 h 84"/>
                <a:gd name="T16" fmla="*/ 73 w 146"/>
                <a:gd name="T17" fmla="*/ 0 h 84"/>
                <a:gd name="T18" fmla="*/ 21 w 146"/>
                <a:gd name="T19" fmla="*/ 22 h 84"/>
                <a:gd name="T20" fmla="*/ 0 w 146"/>
                <a:gd name="T21" fmla="*/ 74 h 84"/>
                <a:gd name="T22" fmla="*/ 10 w 146"/>
                <a:gd name="T23" fmla="*/ 84 h 84"/>
                <a:gd name="T24" fmla="*/ 20 w 146"/>
                <a:gd name="T2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84">
                  <a:moveTo>
                    <a:pt x="20" y="74"/>
                  </a:moveTo>
                  <a:cubicBezTo>
                    <a:pt x="20" y="59"/>
                    <a:pt x="26" y="46"/>
                    <a:pt x="35" y="36"/>
                  </a:cubicBezTo>
                  <a:cubicBezTo>
                    <a:pt x="45" y="26"/>
                    <a:pt x="58" y="20"/>
                    <a:pt x="73" y="20"/>
                  </a:cubicBezTo>
                  <a:cubicBezTo>
                    <a:pt x="88" y="20"/>
                    <a:pt x="101" y="26"/>
                    <a:pt x="111" y="36"/>
                  </a:cubicBezTo>
                  <a:cubicBezTo>
                    <a:pt x="120" y="46"/>
                    <a:pt x="126" y="59"/>
                    <a:pt x="126" y="74"/>
                  </a:cubicBezTo>
                  <a:cubicBezTo>
                    <a:pt x="126" y="80"/>
                    <a:pt x="131" y="84"/>
                    <a:pt x="136" y="84"/>
                  </a:cubicBezTo>
                  <a:cubicBezTo>
                    <a:pt x="142" y="84"/>
                    <a:pt x="146" y="80"/>
                    <a:pt x="146" y="74"/>
                  </a:cubicBezTo>
                  <a:cubicBezTo>
                    <a:pt x="146" y="54"/>
                    <a:pt x="138" y="35"/>
                    <a:pt x="125" y="22"/>
                  </a:cubicBezTo>
                  <a:cubicBezTo>
                    <a:pt x="112" y="9"/>
                    <a:pt x="93" y="0"/>
                    <a:pt x="73" y="0"/>
                  </a:cubicBezTo>
                  <a:cubicBezTo>
                    <a:pt x="53" y="0"/>
                    <a:pt x="34" y="9"/>
                    <a:pt x="21" y="22"/>
                  </a:cubicBezTo>
                  <a:cubicBezTo>
                    <a:pt x="8" y="35"/>
                    <a:pt x="0" y="54"/>
                    <a:pt x="0" y="74"/>
                  </a:cubicBezTo>
                  <a:cubicBezTo>
                    <a:pt x="0" y="80"/>
                    <a:pt x="4" y="84"/>
                    <a:pt x="10" y="84"/>
                  </a:cubicBezTo>
                  <a:cubicBezTo>
                    <a:pt x="15" y="84"/>
                    <a:pt x="20" y="80"/>
                    <a:pt x="20"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p:nvSpPr>
          <p:spPr bwMode="auto">
            <a:xfrm>
              <a:off x="2298701" y="1265239"/>
              <a:ext cx="77788" cy="136525"/>
            </a:xfrm>
            <a:custGeom>
              <a:avLst/>
              <a:gdLst>
                <a:gd name="T0" fmla="*/ 73 w 83"/>
                <a:gd name="T1" fmla="*/ 126 h 146"/>
                <a:gd name="T2" fmla="*/ 35 w 83"/>
                <a:gd name="T3" fmla="*/ 111 h 146"/>
                <a:gd name="T4" fmla="*/ 20 w 83"/>
                <a:gd name="T5" fmla="*/ 73 h 146"/>
                <a:gd name="T6" fmla="*/ 35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8" y="126"/>
                    <a:pt x="45" y="120"/>
                    <a:pt x="35" y="111"/>
                  </a:cubicBezTo>
                  <a:cubicBezTo>
                    <a:pt x="26" y="101"/>
                    <a:pt x="20" y="88"/>
                    <a:pt x="20" y="73"/>
                  </a:cubicBezTo>
                  <a:cubicBezTo>
                    <a:pt x="20" y="58"/>
                    <a:pt x="26" y="45"/>
                    <a:pt x="35" y="35"/>
                  </a:cubicBezTo>
                  <a:cubicBezTo>
                    <a:pt x="45" y="25"/>
                    <a:pt x="58" y="20"/>
                    <a:pt x="73" y="20"/>
                  </a:cubicBezTo>
                  <a:cubicBezTo>
                    <a:pt x="79" y="20"/>
                    <a:pt x="83" y="15"/>
                    <a:pt x="83" y="10"/>
                  </a:cubicBezTo>
                  <a:cubicBezTo>
                    <a:pt x="83" y="4"/>
                    <a:pt x="79" y="0"/>
                    <a:pt x="73" y="0"/>
                  </a:cubicBezTo>
                  <a:cubicBezTo>
                    <a:pt x="53" y="0"/>
                    <a:pt x="34" y="8"/>
                    <a:pt x="21" y="21"/>
                  </a:cubicBezTo>
                  <a:cubicBezTo>
                    <a:pt x="8" y="34"/>
                    <a:pt x="0" y="53"/>
                    <a:pt x="0" y="73"/>
                  </a:cubicBezTo>
                  <a:cubicBezTo>
                    <a:pt x="0" y="93"/>
                    <a:pt x="8" y="112"/>
                    <a:pt x="21" y="125"/>
                  </a:cubicBezTo>
                  <a:cubicBezTo>
                    <a:pt x="34"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p:nvSpPr>
          <p:spPr bwMode="auto">
            <a:xfrm>
              <a:off x="865188" y="2654301"/>
              <a:ext cx="77788" cy="136525"/>
            </a:xfrm>
            <a:custGeom>
              <a:avLst/>
              <a:gdLst>
                <a:gd name="T0" fmla="*/ 73 w 83"/>
                <a:gd name="T1" fmla="*/ 126 h 146"/>
                <a:gd name="T2" fmla="*/ 36 w 83"/>
                <a:gd name="T3" fmla="*/ 111 h 146"/>
                <a:gd name="T4" fmla="*/ 20 w 83"/>
                <a:gd name="T5" fmla="*/ 73 h 146"/>
                <a:gd name="T6" fmla="*/ 36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9" y="126"/>
                    <a:pt x="45" y="120"/>
                    <a:pt x="36" y="111"/>
                  </a:cubicBezTo>
                  <a:cubicBezTo>
                    <a:pt x="26" y="101"/>
                    <a:pt x="20" y="88"/>
                    <a:pt x="20" y="73"/>
                  </a:cubicBezTo>
                  <a:cubicBezTo>
                    <a:pt x="20" y="58"/>
                    <a:pt x="26" y="45"/>
                    <a:pt x="36" y="35"/>
                  </a:cubicBezTo>
                  <a:cubicBezTo>
                    <a:pt x="45" y="26"/>
                    <a:pt x="59" y="20"/>
                    <a:pt x="73" y="20"/>
                  </a:cubicBezTo>
                  <a:cubicBezTo>
                    <a:pt x="79" y="20"/>
                    <a:pt x="83" y="15"/>
                    <a:pt x="83" y="10"/>
                  </a:cubicBezTo>
                  <a:cubicBezTo>
                    <a:pt x="83" y="4"/>
                    <a:pt x="79" y="0"/>
                    <a:pt x="73" y="0"/>
                  </a:cubicBezTo>
                  <a:cubicBezTo>
                    <a:pt x="53" y="0"/>
                    <a:pt x="35" y="8"/>
                    <a:pt x="21" y="21"/>
                  </a:cubicBezTo>
                  <a:cubicBezTo>
                    <a:pt x="8" y="34"/>
                    <a:pt x="0" y="53"/>
                    <a:pt x="0" y="73"/>
                  </a:cubicBezTo>
                  <a:cubicBezTo>
                    <a:pt x="0" y="93"/>
                    <a:pt x="8" y="112"/>
                    <a:pt x="21" y="125"/>
                  </a:cubicBezTo>
                  <a:cubicBezTo>
                    <a:pt x="35"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1504951" y="760414"/>
              <a:ext cx="77788" cy="138113"/>
            </a:xfrm>
            <a:custGeom>
              <a:avLst/>
              <a:gdLst>
                <a:gd name="T0" fmla="*/ 74 w 84"/>
                <a:gd name="T1" fmla="*/ 127 h 147"/>
                <a:gd name="T2" fmla="*/ 36 w 84"/>
                <a:gd name="T3" fmla="*/ 111 h 147"/>
                <a:gd name="T4" fmla="*/ 20 w 84"/>
                <a:gd name="T5" fmla="*/ 74 h 147"/>
                <a:gd name="T6" fmla="*/ 36 w 84"/>
                <a:gd name="T7" fmla="*/ 36 h 147"/>
                <a:gd name="T8" fmla="*/ 74 w 84"/>
                <a:gd name="T9" fmla="*/ 20 h 147"/>
                <a:gd name="T10" fmla="*/ 84 w 84"/>
                <a:gd name="T11" fmla="*/ 10 h 147"/>
                <a:gd name="T12" fmla="*/ 74 w 84"/>
                <a:gd name="T13" fmla="*/ 0 h 147"/>
                <a:gd name="T14" fmla="*/ 21 w 84"/>
                <a:gd name="T15" fmla="*/ 22 h 147"/>
                <a:gd name="T16" fmla="*/ 0 w 84"/>
                <a:gd name="T17" fmla="*/ 74 h 147"/>
                <a:gd name="T18" fmla="*/ 21 w 84"/>
                <a:gd name="T19" fmla="*/ 125 h 147"/>
                <a:gd name="T20" fmla="*/ 74 w 84"/>
                <a:gd name="T21" fmla="*/ 147 h 147"/>
                <a:gd name="T22" fmla="*/ 84 w 84"/>
                <a:gd name="T23" fmla="*/ 137 h 147"/>
                <a:gd name="T24" fmla="*/ 74 w 84"/>
                <a:gd name="T25"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47">
                  <a:moveTo>
                    <a:pt x="74" y="127"/>
                  </a:moveTo>
                  <a:cubicBezTo>
                    <a:pt x="59" y="127"/>
                    <a:pt x="45" y="121"/>
                    <a:pt x="36" y="111"/>
                  </a:cubicBezTo>
                  <a:cubicBezTo>
                    <a:pt x="26" y="102"/>
                    <a:pt x="20" y="88"/>
                    <a:pt x="20" y="74"/>
                  </a:cubicBezTo>
                  <a:cubicBezTo>
                    <a:pt x="20" y="59"/>
                    <a:pt x="26" y="46"/>
                    <a:pt x="36" y="36"/>
                  </a:cubicBezTo>
                  <a:cubicBezTo>
                    <a:pt x="45" y="26"/>
                    <a:pt x="59" y="20"/>
                    <a:pt x="74" y="20"/>
                  </a:cubicBezTo>
                  <a:cubicBezTo>
                    <a:pt x="79" y="20"/>
                    <a:pt x="84" y="16"/>
                    <a:pt x="84" y="10"/>
                  </a:cubicBezTo>
                  <a:cubicBezTo>
                    <a:pt x="84" y="5"/>
                    <a:pt x="79" y="0"/>
                    <a:pt x="74" y="0"/>
                  </a:cubicBezTo>
                  <a:cubicBezTo>
                    <a:pt x="53" y="0"/>
                    <a:pt x="35" y="8"/>
                    <a:pt x="21" y="22"/>
                  </a:cubicBezTo>
                  <a:cubicBezTo>
                    <a:pt x="8" y="35"/>
                    <a:pt x="0" y="53"/>
                    <a:pt x="0" y="74"/>
                  </a:cubicBezTo>
                  <a:cubicBezTo>
                    <a:pt x="0" y="94"/>
                    <a:pt x="8" y="112"/>
                    <a:pt x="21" y="125"/>
                  </a:cubicBezTo>
                  <a:cubicBezTo>
                    <a:pt x="35" y="139"/>
                    <a:pt x="53" y="147"/>
                    <a:pt x="74" y="147"/>
                  </a:cubicBezTo>
                  <a:cubicBezTo>
                    <a:pt x="79" y="147"/>
                    <a:pt x="84" y="142"/>
                    <a:pt x="84" y="137"/>
                  </a:cubicBezTo>
                  <a:cubicBezTo>
                    <a:pt x="84" y="131"/>
                    <a:pt x="79" y="127"/>
                    <a:pt x="74"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p:nvSpPr>
          <p:spPr bwMode="auto">
            <a:xfrm>
              <a:off x="835026" y="2085976"/>
              <a:ext cx="138113" cy="138113"/>
            </a:xfrm>
            <a:custGeom>
              <a:avLst/>
              <a:gdLst>
                <a:gd name="T0" fmla="*/ 137 w 147"/>
                <a:gd name="T1" fmla="*/ 74 h 147"/>
                <a:gd name="T2" fmla="*/ 127 w 147"/>
                <a:gd name="T3" fmla="*/ 74 h 147"/>
                <a:gd name="T4" fmla="*/ 112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2 w 147"/>
                <a:gd name="T17" fmla="*/ 36 h 147"/>
                <a:gd name="T18" fmla="*/ 127 w 147"/>
                <a:gd name="T19" fmla="*/ 74 h 147"/>
                <a:gd name="T20" fmla="*/ 137 w 147"/>
                <a:gd name="T21" fmla="*/ 74 h 147"/>
                <a:gd name="T22" fmla="*/ 147 w 147"/>
                <a:gd name="T23" fmla="*/ 74 h 147"/>
                <a:gd name="T24" fmla="*/ 74 w 147"/>
                <a:gd name="T25" fmla="*/ 0 h 147"/>
                <a:gd name="T26" fmla="*/ 22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9"/>
                    <a:pt x="121" y="102"/>
                    <a:pt x="112" y="112"/>
                  </a:cubicBezTo>
                  <a:cubicBezTo>
                    <a:pt x="102" y="121"/>
                    <a:pt x="89" y="127"/>
                    <a:pt x="74" y="127"/>
                  </a:cubicBezTo>
                  <a:cubicBezTo>
                    <a:pt x="59" y="127"/>
                    <a:pt x="45" y="121"/>
                    <a:pt x="36" y="112"/>
                  </a:cubicBezTo>
                  <a:cubicBezTo>
                    <a:pt x="26" y="102"/>
                    <a:pt x="20" y="89"/>
                    <a:pt x="20" y="74"/>
                  </a:cubicBezTo>
                  <a:cubicBezTo>
                    <a:pt x="20" y="59"/>
                    <a:pt x="26" y="46"/>
                    <a:pt x="36" y="36"/>
                  </a:cubicBezTo>
                  <a:cubicBezTo>
                    <a:pt x="45" y="26"/>
                    <a:pt x="59" y="20"/>
                    <a:pt x="74" y="20"/>
                  </a:cubicBezTo>
                  <a:cubicBezTo>
                    <a:pt x="89" y="20"/>
                    <a:pt x="102" y="26"/>
                    <a:pt x="112" y="36"/>
                  </a:cubicBezTo>
                  <a:cubicBezTo>
                    <a:pt x="121" y="46"/>
                    <a:pt x="127" y="59"/>
                    <a:pt x="127" y="74"/>
                  </a:cubicBezTo>
                  <a:cubicBezTo>
                    <a:pt x="137" y="74"/>
                    <a:pt x="137" y="74"/>
                    <a:pt x="137" y="74"/>
                  </a:cubicBezTo>
                  <a:cubicBezTo>
                    <a:pt x="147" y="74"/>
                    <a:pt x="147" y="74"/>
                    <a:pt x="147" y="74"/>
                  </a:cubicBezTo>
                  <a:cubicBezTo>
                    <a:pt x="147" y="33"/>
                    <a:pt x="114" y="0"/>
                    <a:pt x="74" y="0"/>
                  </a:cubicBezTo>
                  <a:cubicBezTo>
                    <a:pt x="53" y="0"/>
                    <a:pt x="35" y="8"/>
                    <a:pt x="22" y="22"/>
                  </a:cubicBezTo>
                  <a:cubicBezTo>
                    <a:pt x="8" y="35"/>
                    <a:pt x="0" y="54"/>
                    <a:pt x="0" y="74"/>
                  </a:cubicBezTo>
                  <a:cubicBezTo>
                    <a:pt x="0" y="115"/>
                    <a:pt x="33" y="147"/>
                    <a:pt x="74" y="147"/>
                  </a:cubicBezTo>
                  <a:cubicBezTo>
                    <a:pt x="114" y="147"/>
                    <a:pt x="147" y="115"/>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p:nvSpPr>
          <p:spPr bwMode="auto">
            <a:xfrm>
              <a:off x="2671763" y="2154239"/>
              <a:ext cx="138113" cy="138113"/>
            </a:xfrm>
            <a:custGeom>
              <a:avLst/>
              <a:gdLst>
                <a:gd name="T0" fmla="*/ 137 w 147"/>
                <a:gd name="T1" fmla="*/ 74 h 147"/>
                <a:gd name="T2" fmla="*/ 127 w 147"/>
                <a:gd name="T3" fmla="*/ 74 h 147"/>
                <a:gd name="T4" fmla="*/ 111 w 147"/>
                <a:gd name="T5" fmla="*/ 111 h 147"/>
                <a:gd name="T6" fmla="*/ 74 w 147"/>
                <a:gd name="T7" fmla="*/ 127 h 147"/>
                <a:gd name="T8" fmla="*/ 36 w 147"/>
                <a:gd name="T9" fmla="*/ 111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0 w 147"/>
                <a:gd name="T27" fmla="*/ 74 h 147"/>
                <a:gd name="T28" fmla="*/ 74 w 147"/>
                <a:gd name="T29" fmla="*/ 147 h 147"/>
                <a:gd name="T30" fmla="*/ 147 w 147"/>
                <a:gd name="T31" fmla="*/ 74 h 147"/>
                <a:gd name="T32" fmla="*/ 137 w 147"/>
                <a:gd name="T33"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4"/>
                  </a:moveTo>
                  <a:cubicBezTo>
                    <a:pt x="127" y="74"/>
                    <a:pt x="127" y="74"/>
                    <a:pt x="127" y="74"/>
                  </a:cubicBezTo>
                  <a:cubicBezTo>
                    <a:pt x="127" y="88"/>
                    <a:pt x="121" y="102"/>
                    <a:pt x="111" y="111"/>
                  </a:cubicBezTo>
                  <a:cubicBezTo>
                    <a:pt x="102" y="121"/>
                    <a:pt x="88" y="127"/>
                    <a:pt x="74" y="127"/>
                  </a:cubicBezTo>
                  <a:cubicBezTo>
                    <a:pt x="59" y="127"/>
                    <a:pt x="45" y="121"/>
                    <a:pt x="36" y="111"/>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33" y="0"/>
                    <a:pt x="0" y="3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p:nvSpPr>
          <p:spPr bwMode="auto">
            <a:xfrm>
              <a:off x="2625726" y="1265239"/>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2 h 146"/>
                <a:gd name="T36" fmla="*/ 137 w 147"/>
                <a:gd name="T37" fmla="*/ 0 h 146"/>
                <a:gd name="T38" fmla="*/ 10 w 147"/>
                <a:gd name="T39" fmla="*/ 0 h 146"/>
                <a:gd name="T40" fmla="*/ 3 w 147"/>
                <a:gd name="T41" fmla="*/ 2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2"/>
                  </a:cubicBezTo>
                  <a:cubicBezTo>
                    <a:pt x="142" y="1"/>
                    <a:pt x="139" y="0"/>
                    <a:pt x="137" y="0"/>
                  </a:cubicBezTo>
                  <a:cubicBezTo>
                    <a:pt x="10" y="0"/>
                    <a:pt x="10" y="0"/>
                    <a:pt x="10" y="0"/>
                  </a:cubicBezTo>
                  <a:cubicBezTo>
                    <a:pt x="8" y="0"/>
                    <a:pt x="5" y="1"/>
                    <a:pt x="3" y="2"/>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a:off x="1287463" y="1323976"/>
              <a:ext cx="136525" cy="136525"/>
            </a:xfrm>
            <a:custGeom>
              <a:avLst/>
              <a:gdLst>
                <a:gd name="T0" fmla="*/ 10 w 146"/>
                <a:gd name="T1" fmla="*/ 10 h 146"/>
                <a:gd name="T2" fmla="*/ 10 w 146"/>
                <a:gd name="T3" fmla="*/ 20 h 146"/>
                <a:gd name="T4" fmla="*/ 126 w 146"/>
                <a:gd name="T5" fmla="*/ 20 h 146"/>
                <a:gd name="T6" fmla="*/ 126 w 146"/>
                <a:gd name="T7" fmla="*/ 126 h 146"/>
                <a:gd name="T8" fmla="*/ 20 w 146"/>
                <a:gd name="T9" fmla="*/ 126 h 146"/>
                <a:gd name="T10" fmla="*/ 20 w 146"/>
                <a:gd name="T11" fmla="*/ 10 h 146"/>
                <a:gd name="T12" fmla="*/ 10 w 146"/>
                <a:gd name="T13" fmla="*/ 10 h 146"/>
                <a:gd name="T14" fmla="*/ 10 w 146"/>
                <a:gd name="T15" fmla="*/ 20 h 146"/>
                <a:gd name="T16" fmla="*/ 10 w 146"/>
                <a:gd name="T17" fmla="*/ 10 h 146"/>
                <a:gd name="T18" fmla="*/ 0 w 146"/>
                <a:gd name="T19" fmla="*/ 10 h 146"/>
                <a:gd name="T20" fmla="*/ 0 w 146"/>
                <a:gd name="T21" fmla="*/ 136 h 146"/>
                <a:gd name="T22" fmla="*/ 3 w 146"/>
                <a:gd name="T23" fmla="*/ 144 h 146"/>
                <a:gd name="T24" fmla="*/ 10 w 146"/>
                <a:gd name="T25" fmla="*/ 146 h 146"/>
                <a:gd name="T26" fmla="*/ 136 w 146"/>
                <a:gd name="T27" fmla="*/ 146 h 146"/>
                <a:gd name="T28" fmla="*/ 143 w 146"/>
                <a:gd name="T29" fmla="*/ 144 h 146"/>
                <a:gd name="T30" fmla="*/ 146 w 146"/>
                <a:gd name="T31" fmla="*/ 136 h 146"/>
                <a:gd name="T32" fmla="*/ 146 w 146"/>
                <a:gd name="T33" fmla="*/ 10 h 146"/>
                <a:gd name="T34" fmla="*/ 143 w 146"/>
                <a:gd name="T35" fmla="*/ 3 h 146"/>
                <a:gd name="T36" fmla="*/ 136 w 146"/>
                <a:gd name="T37" fmla="*/ 0 h 146"/>
                <a:gd name="T38" fmla="*/ 10 w 146"/>
                <a:gd name="T39" fmla="*/ 0 h 146"/>
                <a:gd name="T40" fmla="*/ 3 w 146"/>
                <a:gd name="T41" fmla="*/ 3 h 146"/>
                <a:gd name="T42" fmla="*/ 0 w 146"/>
                <a:gd name="T43" fmla="*/ 10 h 146"/>
                <a:gd name="T44" fmla="*/ 10 w 146"/>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46">
                  <a:moveTo>
                    <a:pt x="10" y="10"/>
                  </a:moveTo>
                  <a:cubicBezTo>
                    <a:pt x="10" y="20"/>
                    <a:pt x="10" y="20"/>
                    <a:pt x="10" y="20"/>
                  </a:cubicBezTo>
                  <a:cubicBezTo>
                    <a:pt x="126" y="20"/>
                    <a:pt x="126" y="20"/>
                    <a:pt x="126" y="20"/>
                  </a:cubicBezTo>
                  <a:cubicBezTo>
                    <a:pt x="126" y="126"/>
                    <a:pt x="126" y="126"/>
                    <a:pt x="126"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2"/>
                    <a:pt x="3" y="144"/>
                  </a:cubicBezTo>
                  <a:cubicBezTo>
                    <a:pt x="4" y="145"/>
                    <a:pt x="7" y="146"/>
                    <a:pt x="10" y="146"/>
                  </a:cubicBezTo>
                  <a:cubicBezTo>
                    <a:pt x="136" y="146"/>
                    <a:pt x="136" y="146"/>
                    <a:pt x="136" y="146"/>
                  </a:cubicBezTo>
                  <a:cubicBezTo>
                    <a:pt x="139" y="146"/>
                    <a:pt x="141" y="145"/>
                    <a:pt x="143" y="144"/>
                  </a:cubicBezTo>
                  <a:cubicBezTo>
                    <a:pt x="145" y="142"/>
                    <a:pt x="146" y="139"/>
                    <a:pt x="146" y="136"/>
                  </a:cubicBezTo>
                  <a:cubicBezTo>
                    <a:pt x="146" y="10"/>
                    <a:pt x="146" y="10"/>
                    <a:pt x="146" y="10"/>
                  </a:cubicBezTo>
                  <a:cubicBezTo>
                    <a:pt x="146" y="7"/>
                    <a:pt x="145" y="5"/>
                    <a:pt x="143" y="3"/>
                  </a:cubicBezTo>
                  <a:cubicBezTo>
                    <a:pt x="141" y="1"/>
                    <a:pt x="139" y="0"/>
                    <a:pt x="136" y="0"/>
                  </a:cubicBezTo>
                  <a:cubicBezTo>
                    <a:pt x="10" y="0"/>
                    <a:pt x="10" y="0"/>
                    <a:pt x="10" y="0"/>
                  </a:cubicBezTo>
                  <a:cubicBezTo>
                    <a:pt x="7" y="0"/>
                    <a:pt x="4" y="1"/>
                    <a:pt x="3" y="3"/>
                  </a:cubicBezTo>
                  <a:cubicBezTo>
                    <a:pt x="1" y="5"/>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1281113" y="2079626"/>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39"/>
                    <a:pt x="1" y="142"/>
                    <a:pt x="3" y="144"/>
                  </a:cubicBezTo>
                  <a:cubicBezTo>
                    <a:pt x="5" y="146"/>
                    <a:pt x="8" y="147"/>
                    <a:pt x="10" y="147"/>
                  </a:cubicBezTo>
                  <a:cubicBezTo>
                    <a:pt x="137" y="147"/>
                    <a:pt x="137" y="147"/>
                    <a:pt x="137" y="147"/>
                  </a:cubicBezTo>
                  <a:cubicBezTo>
                    <a:pt x="139" y="147"/>
                    <a:pt x="142" y="146"/>
                    <a:pt x="144" y="144"/>
                  </a:cubicBezTo>
                  <a:cubicBezTo>
                    <a:pt x="146" y="142"/>
                    <a:pt x="147" y="139"/>
                    <a:pt x="147" y="137"/>
                  </a:cubicBezTo>
                  <a:cubicBezTo>
                    <a:pt x="147" y="10"/>
                    <a:pt x="147" y="10"/>
                    <a:pt x="147" y="10"/>
                  </a:cubicBezTo>
                  <a:cubicBezTo>
                    <a:pt x="147" y="8"/>
                    <a:pt x="146" y="5"/>
                    <a:pt x="144" y="3"/>
                  </a:cubicBezTo>
                  <a:cubicBezTo>
                    <a:pt x="142" y="1"/>
                    <a:pt x="139" y="0"/>
                    <a:pt x="137" y="0"/>
                  </a:cubicBezTo>
                  <a:cubicBezTo>
                    <a:pt x="10" y="0"/>
                    <a:pt x="10" y="0"/>
                    <a:pt x="10" y="0"/>
                  </a:cubicBezTo>
                  <a:cubicBezTo>
                    <a:pt x="8"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2625726" y="2654301"/>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3 h 146"/>
                <a:gd name="T36" fmla="*/ 137 w 147"/>
                <a:gd name="T37" fmla="*/ 0 h 146"/>
                <a:gd name="T38" fmla="*/ 10 w 147"/>
                <a:gd name="T39" fmla="*/ 0 h 146"/>
                <a:gd name="T40" fmla="*/ 3 w 147"/>
                <a:gd name="T41" fmla="*/ 3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3"/>
                  </a:cubicBezTo>
                  <a:cubicBezTo>
                    <a:pt x="142" y="1"/>
                    <a:pt x="139" y="0"/>
                    <a:pt x="137" y="0"/>
                  </a:cubicBezTo>
                  <a:cubicBezTo>
                    <a:pt x="10" y="0"/>
                    <a:pt x="10" y="0"/>
                    <a:pt x="10" y="0"/>
                  </a:cubicBezTo>
                  <a:cubicBezTo>
                    <a:pt x="8" y="0"/>
                    <a:pt x="5" y="1"/>
                    <a:pt x="3" y="3"/>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a:off x="2135188" y="760414"/>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40"/>
                    <a:pt x="1" y="142"/>
                    <a:pt x="3" y="144"/>
                  </a:cubicBezTo>
                  <a:cubicBezTo>
                    <a:pt x="5" y="146"/>
                    <a:pt x="7" y="147"/>
                    <a:pt x="10" y="147"/>
                  </a:cubicBezTo>
                  <a:cubicBezTo>
                    <a:pt x="137" y="147"/>
                    <a:pt x="137" y="147"/>
                    <a:pt x="137" y="147"/>
                  </a:cubicBezTo>
                  <a:cubicBezTo>
                    <a:pt x="139" y="147"/>
                    <a:pt x="142" y="146"/>
                    <a:pt x="144" y="144"/>
                  </a:cubicBezTo>
                  <a:cubicBezTo>
                    <a:pt x="145" y="142"/>
                    <a:pt x="147" y="140"/>
                    <a:pt x="147" y="137"/>
                  </a:cubicBezTo>
                  <a:cubicBezTo>
                    <a:pt x="147" y="10"/>
                    <a:pt x="147" y="10"/>
                    <a:pt x="147" y="10"/>
                  </a:cubicBezTo>
                  <a:cubicBezTo>
                    <a:pt x="147" y="8"/>
                    <a:pt x="145" y="5"/>
                    <a:pt x="144" y="3"/>
                  </a:cubicBezTo>
                  <a:cubicBezTo>
                    <a:pt x="142" y="1"/>
                    <a:pt x="139" y="0"/>
                    <a:pt x="137" y="0"/>
                  </a:cubicBezTo>
                  <a:cubicBezTo>
                    <a:pt x="10" y="0"/>
                    <a:pt x="10" y="0"/>
                    <a:pt x="10" y="0"/>
                  </a:cubicBezTo>
                  <a:cubicBezTo>
                    <a:pt x="7"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p:nvSpPr>
          <p:spPr bwMode="auto">
            <a:xfrm>
              <a:off x="1909763" y="1919289"/>
              <a:ext cx="73025" cy="65088"/>
            </a:xfrm>
            <a:custGeom>
              <a:avLst/>
              <a:gdLst>
                <a:gd name="T0" fmla="*/ 68 w 78"/>
                <a:gd name="T1" fmla="*/ 49 h 69"/>
                <a:gd name="T2" fmla="*/ 64 w 78"/>
                <a:gd name="T3" fmla="*/ 48 h 69"/>
                <a:gd name="T4" fmla="*/ 60 w 78"/>
                <a:gd name="T5" fmla="*/ 45 h 69"/>
                <a:gd name="T6" fmla="*/ 53 w 78"/>
                <a:gd name="T7" fmla="*/ 35 h 69"/>
                <a:gd name="T8" fmla="*/ 39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2 w 78"/>
                <a:gd name="T21" fmla="*/ 24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1" y="46"/>
                    <a:pt x="60" y="45"/>
                  </a:cubicBezTo>
                  <a:cubicBezTo>
                    <a:pt x="58" y="43"/>
                    <a:pt x="56" y="39"/>
                    <a:pt x="53" y="35"/>
                  </a:cubicBezTo>
                  <a:cubicBezTo>
                    <a:pt x="50" y="28"/>
                    <a:pt x="46" y="20"/>
                    <a:pt x="39" y="13"/>
                  </a:cubicBezTo>
                  <a:cubicBezTo>
                    <a:pt x="36" y="9"/>
                    <a:pt x="32" y="6"/>
                    <a:pt x="27" y="3"/>
                  </a:cubicBezTo>
                  <a:cubicBezTo>
                    <a:pt x="22" y="1"/>
                    <a:pt x="16" y="0"/>
                    <a:pt x="10" y="0"/>
                  </a:cubicBezTo>
                  <a:cubicBezTo>
                    <a:pt x="4" y="0"/>
                    <a:pt x="0" y="4"/>
                    <a:pt x="0" y="10"/>
                  </a:cubicBezTo>
                  <a:cubicBezTo>
                    <a:pt x="0" y="15"/>
                    <a:pt x="4" y="20"/>
                    <a:pt x="10" y="20"/>
                  </a:cubicBezTo>
                  <a:cubicBezTo>
                    <a:pt x="13" y="20"/>
                    <a:pt x="15" y="20"/>
                    <a:pt x="18" y="21"/>
                  </a:cubicBezTo>
                  <a:cubicBezTo>
                    <a:pt x="19" y="22"/>
                    <a:pt x="21" y="23"/>
                    <a:pt x="22" y="24"/>
                  </a:cubicBezTo>
                  <a:cubicBezTo>
                    <a:pt x="25" y="26"/>
                    <a:pt x="28" y="30"/>
                    <a:pt x="30" y="34"/>
                  </a:cubicBezTo>
                  <a:cubicBezTo>
                    <a:pt x="34" y="40"/>
                    <a:pt x="37" y="48"/>
                    <a:pt x="42" y="55"/>
                  </a:cubicBezTo>
                  <a:cubicBezTo>
                    <a:pt x="45" y="58"/>
                    <a:pt x="48" y="62"/>
                    <a:pt x="53" y="65"/>
                  </a:cubicBezTo>
                  <a:cubicBezTo>
                    <a:pt x="57" y="67"/>
                    <a:pt x="62" y="69"/>
                    <a:pt x="68" y="69"/>
                  </a:cubicBezTo>
                  <a:cubicBezTo>
                    <a:pt x="73" y="69"/>
                    <a:pt x="78" y="64"/>
                    <a:pt x="78" y="59"/>
                  </a:cubicBezTo>
                  <a:cubicBezTo>
                    <a:pt x="78" y="53"/>
                    <a:pt x="73"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a:off x="2019301" y="1919289"/>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5"/>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a:off x="1965326" y="1919289"/>
              <a:ext cx="73025" cy="65088"/>
            </a:xfrm>
            <a:custGeom>
              <a:avLst/>
              <a:gdLst>
                <a:gd name="T0" fmla="*/ 10 w 78"/>
                <a:gd name="T1" fmla="*/ 69 h 69"/>
                <a:gd name="T2" fmla="*/ 24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2" y="59"/>
                  </a:cubicBezTo>
                  <a:cubicBezTo>
                    <a:pt x="36" y="54"/>
                    <a:pt x="39" y="49"/>
                    <a:pt x="42" y="44"/>
                  </a:cubicBezTo>
                  <a:cubicBezTo>
                    <a:pt x="46" y="37"/>
                    <a:pt x="49" y="30"/>
                    <a:pt x="53" y="26"/>
                  </a:cubicBezTo>
                  <a:cubicBezTo>
                    <a:pt x="55" y="24"/>
                    <a:pt x="57" y="23"/>
                    <a:pt x="59" y="21"/>
                  </a:cubicBezTo>
                  <a:cubicBezTo>
                    <a:pt x="62" y="20"/>
                    <a:pt x="64" y="20"/>
                    <a:pt x="68" y="20"/>
                  </a:cubicBezTo>
                  <a:cubicBezTo>
                    <a:pt x="74" y="20"/>
                    <a:pt x="78" y="15"/>
                    <a:pt x="78" y="10"/>
                  </a:cubicBezTo>
                  <a:cubicBezTo>
                    <a:pt x="78" y="4"/>
                    <a:pt x="74" y="0"/>
                    <a:pt x="68" y="0"/>
                  </a:cubicBezTo>
                  <a:cubicBezTo>
                    <a:pt x="63" y="0"/>
                    <a:pt x="57" y="1"/>
                    <a:pt x="53" y="3"/>
                  </a:cubicBezTo>
                  <a:cubicBezTo>
                    <a:pt x="49" y="4"/>
                    <a:pt x="45" y="6"/>
                    <a:pt x="42" y="9"/>
                  </a:cubicBezTo>
                  <a:cubicBezTo>
                    <a:pt x="37" y="13"/>
                    <a:pt x="34" y="19"/>
                    <a:pt x="31" y="24"/>
                  </a:cubicBezTo>
                  <a:cubicBezTo>
                    <a:pt x="26" y="31"/>
                    <a:pt x="23" y="38"/>
                    <a:pt x="19" y="43"/>
                  </a:cubicBezTo>
                  <a:cubicBezTo>
                    <a:pt x="18" y="45"/>
                    <a:pt x="16" y="47"/>
                    <a:pt x="15" y="47"/>
                  </a:cubicBezTo>
                  <a:cubicBezTo>
                    <a:pt x="13" y="48"/>
                    <a:pt x="12" y="49"/>
                    <a:pt x="10" y="49"/>
                  </a:cubicBezTo>
                  <a:cubicBezTo>
                    <a:pt x="4" y="49"/>
                    <a:pt x="0" y="53"/>
                    <a:pt x="0" y="59"/>
                  </a:cubicBezTo>
                  <a:cubicBezTo>
                    <a:pt x="0" y="64"/>
                    <a:pt x="4" y="69"/>
                    <a:pt x="1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p:nvSpPr>
          <p:spPr bwMode="auto">
            <a:xfrm>
              <a:off x="2073276" y="1919289"/>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3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3" y="59"/>
                  </a:cubicBezTo>
                  <a:cubicBezTo>
                    <a:pt x="37" y="54"/>
                    <a:pt x="40" y="49"/>
                    <a:pt x="42" y="44"/>
                  </a:cubicBezTo>
                  <a:cubicBezTo>
                    <a:pt x="46" y="37"/>
                    <a:pt x="50" y="30"/>
                    <a:pt x="54" y="26"/>
                  </a:cubicBezTo>
                  <a:cubicBezTo>
                    <a:pt x="56" y="24"/>
                    <a:pt x="58" y="23"/>
                    <a:pt x="60" y="21"/>
                  </a:cubicBezTo>
                  <a:cubicBezTo>
                    <a:pt x="62" y="20"/>
                    <a:pt x="65" y="20"/>
                    <a:pt x="68" y="20"/>
                  </a:cubicBezTo>
                  <a:cubicBezTo>
                    <a:pt x="74" y="20"/>
                    <a:pt x="78" y="15"/>
                    <a:pt x="78" y="10"/>
                  </a:cubicBezTo>
                  <a:cubicBezTo>
                    <a:pt x="78" y="4"/>
                    <a:pt x="74" y="0"/>
                    <a:pt x="68" y="0"/>
                  </a:cubicBezTo>
                  <a:cubicBezTo>
                    <a:pt x="63" y="0"/>
                    <a:pt x="58" y="1"/>
                    <a:pt x="53" y="3"/>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a:off x="2219326" y="2771776"/>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4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4"/>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auto">
            <a:xfrm>
              <a:off x="2328863" y="2771776"/>
              <a:ext cx="73025" cy="65088"/>
            </a:xfrm>
            <a:custGeom>
              <a:avLst/>
              <a:gdLst>
                <a:gd name="T0" fmla="*/ 69 w 79"/>
                <a:gd name="T1" fmla="*/ 49 h 69"/>
                <a:gd name="T2" fmla="*/ 64 w 79"/>
                <a:gd name="T3" fmla="*/ 48 h 69"/>
                <a:gd name="T4" fmla="*/ 61 w 79"/>
                <a:gd name="T5" fmla="*/ 45 h 69"/>
                <a:gd name="T6" fmla="*/ 54 w 79"/>
                <a:gd name="T7" fmla="*/ 35 h 69"/>
                <a:gd name="T8" fmla="*/ 40 w 79"/>
                <a:gd name="T9" fmla="*/ 13 h 69"/>
                <a:gd name="T10" fmla="*/ 28 w 79"/>
                <a:gd name="T11" fmla="*/ 3 h 69"/>
                <a:gd name="T12" fmla="*/ 10 w 79"/>
                <a:gd name="T13" fmla="*/ 0 h 69"/>
                <a:gd name="T14" fmla="*/ 0 w 79"/>
                <a:gd name="T15" fmla="*/ 10 h 69"/>
                <a:gd name="T16" fmla="*/ 10 w 79"/>
                <a:gd name="T17" fmla="*/ 20 h 69"/>
                <a:gd name="T18" fmla="*/ 18 w 79"/>
                <a:gd name="T19" fmla="*/ 21 h 69"/>
                <a:gd name="T20" fmla="*/ 23 w 79"/>
                <a:gd name="T21" fmla="*/ 24 h 69"/>
                <a:gd name="T22" fmla="*/ 31 w 79"/>
                <a:gd name="T23" fmla="*/ 34 h 69"/>
                <a:gd name="T24" fmla="*/ 43 w 79"/>
                <a:gd name="T25" fmla="*/ 55 h 69"/>
                <a:gd name="T26" fmla="*/ 53 w 79"/>
                <a:gd name="T27" fmla="*/ 64 h 69"/>
                <a:gd name="T28" fmla="*/ 69 w 79"/>
                <a:gd name="T29" fmla="*/ 69 h 69"/>
                <a:gd name="T30" fmla="*/ 79 w 79"/>
                <a:gd name="T31" fmla="*/ 59 h 69"/>
                <a:gd name="T32" fmla="*/ 69 w 79"/>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69">
                  <a:moveTo>
                    <a:pt x="69" y="49"/>
                  </a:moveTo>
                  <a:cubicBezTo>
                    <a:pt x="67" y="49"/>
                    <a:pt x="65" y="48"/>
                    <a:pt x="64" y="48"/>
                  </a:cubicBezTo>
                  <a:cubicBezTo>
                    <a:pt x="63" y="47"/>
                    <a:pt x="62" y="46"/>
                    <a:pt x="61" y="45"/>
                  </a:cubicBezTo>
                  <a:cubicBezTo>
                    <a:pt x="59" y="43"/>
                    <a:pt x="56" y="39"/>
                    <a:pt x="54" y="35"/>
                  </a:cubicBezTo>
                  <a:cubicBezTo>
                    <a:pt x="50" y="28"/>
                    <a:pt x="47" y="20"/>
                    <a:pt x="40" y="13"/>
                  </a:cubicBezTo>
                  <a:cubicBezTo>
                    <a:pt x="37" y="9"/>
                    <a:pt x="33" y="6"/>
                    <a:pt x="28" y="3"/>
                  </a:cubicBezTo>
                  <a:cubicBezTo>
                    <a:pt x="23" y="1"/>
                    <a:pt x="17" y="0"/>
                    <a:pt x="10" y="0"/>
                  </a:cubicBezTo>
                  <a:cubicBezTo>
                    <a:pt x="5" y="0"/>
                    <a:pt x="0" y="4"/>
                    <a:pt x="0" y="10"/>
                  </a:cubicBezTo>
                  <a:cubicBezTo>
                    <a:pt x="0" y="15"/>
                    <a:pt x="5" y="20"/>
                    <a:pt x="10" y="20"/>
                  </a:cubicBezTo>
                  <a:cubicBezTo>
                    <a:pt x="14" y="20"/>
                    <a:pt x="16" y="20"/>
                    <a:pt x="18" y="21"/>
                  </a:cubicBezTo>
                  <a:cubicBezTo>
                    <a:pt x="20" y="22"/>
                    <a:pt x="21" y="23"/>
                    <a:pt x="23" y="24"/>
                  </a:cubicBezTo>
                  <a:cubicBezTo>
                    <a:pt x="26" y="26"/>
                    <a:pt x="28" y="30"/>
                    <a:pt x="31" y="34"/>
                  </a:cubicBezTo>
                  <a:cubicBezTo>
                    <a:pt x="34" y="40"/>
                    <a:pt x="38" y="48"/>
                    <a:pt x="43" y="55"/>
                  </a:cubicBezTo>
                  <a:cubicBezTo>
                    <a:pt x="46" y="58"/>
                    <a:pt x="49" y="62"/>
                    <a:pt x="53" y="64"/>
                  </a:cubicBezTo>
                  <a:cubicBezTo>
                    <a:pt x="58" y="67"/>
                    <a:pt x="63" y="69"/>
                    <a:pt x="69" y="69"/>
                  </a:cubicBezTo>
                  <a:cubicBezTo>
                    <a:pt x="74" y="69"/>
                    <a:pt x="79" y="64"/>
                    <a:pt x="79" y="59"/>
                  </a:cubicBezTo>
                  <a:cubicBezTo>
                    <a:pt x="79" y="53"/>
                    <a:pt x="74" y="49"/>
                    <a:pt x="6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2274888" y="2771776"/>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2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7"/>
                    <a:pt x="24" y="65"/>
                  </a:cubicBezTo>
                  <a:cubicBezTo>
                    <a:pt x="27" y="64"/>
                    <a:pt x="30" y="61"/>
                    <a:pt x="33" y="59"/>
                  </a:cubicBezTo>
                  <a:cubicBezTo>
                    <a:pt x="37" y="54"/>
                    <a:pt x="40" y="49"/>
                    <a:pt x="42" y="44"/>
                  </a:cubicBezTo>
                  <a:cubicBezTo>
                    <a:pt x="46" y="37"/>
                    <a:pt x="50" y="30"/>
                    <a:pt x="54" y="26"/>
                  </a:cubicBezTo>
                  <a:cubicBezTo>
                    <a:pt x="56" y="24"/>
                    <a:pt x="58" y="22"/>
                    <a:pt x="60" y="21"/>
                  </a:cubicBezTo>
                  <a:cubicBezTo>
                    <a:pt x="62" y="20"/>
                    <a:pt x="65" y="20"/>
                    <a:pt x="68" y="20"/>
                  </a:cubicBezTo>
                  <a:cubicBezTo>
                    <a:pt x="74" y="20"/>
                    <a:pt x="78" y="15"/>
                    <a:pt x="78" y="10"/>
                  </a:cubicBezTo>
                  <a:cubicBezTo>
                    <a:pt x="78" y="4"/>
                    <a:pt x="74" y="0"/>
                    <a:pt x="68" y="0"/>
                  </a:cubicBezTo>
                  <a:cubicBezTo>
                    <a:pt x="63" y="0"/>
                    <a:pt x="58" y="1"/>
                    <a:pt x="53" y="2"/>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2384426" y="2771776"/>
              <a:ext cx="71438" cy="65088"/>
            </a:xfrm>
            <a:custGeom>
              <a:avLst/>
              <a:gdLst>
                <a:gd name="T0" fmla="*/ 10 w 78"/>
                <a:gd name="T1" fmla="*/ 69 h 69"/>
                <a:gd name="T2" fmla="*/ 23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2 w 78"/>
                <a:gd name="T19" fmla="*/ 2 h 69"/>
                <a:gd name="T20" fmla="*/ 42 w 78"/>
                <a:gd name="T21" fmla="*/ 9 h 69"/>
                <a:gd name="T22" fmla="*/ 30 w 78"/>
                <a:gd name="T23" fmla="*/ 24 h 69"/>
                <a:gd name="T24" fmla="*/ 19 w 78"/>
                <a:gd name="T25" fmla="*/ 43 h 69"/>
                <a:gd name="T26" fmla="*/ 14 w 78"/>
                <a:gd name="T27" fmla="*/ 47 h 69"/>
                <a:gd name="T28" fmla="*/ 10 w 78"/>
                <a:gd name="T29" fmla="*/ 49 h 69"/>
                <a:gd name="T30" fmla="*/ 0 w 78"/>
                <a:gd name="T31" fmla="*/ 59 h 69"/>
                <a:gd name="T32" fmla="*/ 10 w 78"/>
                <a:gd name="T33" fmla="*/ 69 h 69"/>
                <a:gd name="T34" fmla="*/ 10 w 78"/>
                <a:gd name="T3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9">
                  <a:moveTo>
                    <a:pt x="10" y="69"/>
                  </a:moveTo>
                  <a:cubicBezTo>
                    <a:pt x="14" y="69"/>
                    <a:pt x="19" y="67"/>
                    <a:pt x="23" y="65"/>
                  </a:cubicBezTo>
                  <a:cubicBezTo>
                    <a:pt x="27" y="64"/>
                    <a:pt x="29" y="61"/>
                    <a:pt x="32" y="59"/>
                  </a:cubicBezTo>
                  <a:cubicBezTo>
                    <a:pt x="36" y="54"/>
                    <a:pt x="39" y="49"/>
                    <a:pt x="42" y="44"/>
                  </a:cubicBezTo>
                  <a:cubicBezTo>
                    <a:pt x="45" y="37"/>
                    <a:pt x="49" y="30"/>
                    <a:pt x="53" y="26"/>
                  </a:cubicBezTo>
                  <a:cubicBezTo>
                    <a:pt x="55" y="24"/>
                    <a:pt x="57" y="22"/>
                    <a:pt x="59" y="21"/>
                  </a:cubicBezTo>
                  <a:cubicBezTo>
                    <a:pt x="61" y="20"/>
                    <a:pt x="64" y="20"/>
                    <a:pt x="68" y="20"/>
                  </a:cubicBezTo>
                  <a:cubicBezTo>
                    <a:pt x="73" y="20"/>
                    <a:pt x="78" y="15"/>
                    <a:pt x="78" y="10"/>
                  </a:cubicBezTo>
                  <a:cubicBezTo>
                    <a:pt x="78" y="4"/>
                    <a:pt x="73" y="0"/>
                    <a:pt x="68" y="0"/>
                  </a:cubicBezTo>
                  <a:cubicBezTo>
                    <a:pt x="62" y="0"/>
                    <a:pt x="57" y="1"/>
                    <a:pt x="52" y="2"/>
                  </a:cubicBezTo>
                  <a:cubicBezTo>
                    <a:pt x="48" y="4"/>
                    <a:pt x="45" y="6"/>
                    <a:pt x="42" y="9"/>
                  </a:cubicBezTo>
                  <a:cubicBezTo>
                    <a:pt x="37" y="13"/>
                    <a:pt x="33" y="19"/>
                    <a:pt x="30" y="24"/>
                  </a:cubicBezTo>
                  <a:cubicBezTo>
                    <a:pt x="26" y="31"/>
                    <a:pt x="22" y="38"/>
                    <a:pt x="19" y="43"/>
                  </a:cubicBezTo>
                  <a:cubicBezTo>
                    <a:pt x="17" y="45"/>
                    <a:pt x="16" y="47"/>
                    <a:pt x="14" y="47"/>
                  </a:cubicBezTo>
                  <a:cubicBezTo>
                    <a:pt x="13" y="48"/>
                    <a:pt x="12" y="49"/>
                    <a:pt x="10" y="49"/>
                  </a:cubicBezTo>
                  <a:cubicBezTo>
                    <a:pt x="4" y="49"/>
                    <a:pt x="0" y="53"/>
                    <a:pt x="0" y="59"/>
                  </a:cubicBezTo>
                  <a:cubicBezTo>
                    <a:pt x="0" y="64"/>
                    <a:pt x="4" y="69"/>
                    <a:pt x="10" y="69"/>
                  </a:cubicBezTo>
                  <a:cubicBezTo>
                    <a:pt x="10" y="69"/>
                    <a:pt x="10" y="69"/>
                    <a:pt x="10"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2368551" y="1541464"/>
              <a:ext cx="73025" cy="65088"/>
            </a:xfrm>
            <a:custGeom>
              <a:avLst/>
              <a:gdLst>
                <a:gd name="T0" fmla="*/ 68 w 78"/>
                <a:gd name="T1" fmla="*/ 49 h 70"/>
                <a:gd name="T2" fmla="*/ 63 w 78"/>
                <a:gd name="T3" fmla="*/ 48 h 70"/>
                <a:gd name="T4" fmla="*/ 60 w 78"/>
                <a:gd name="T5" fmla="*/ 46 h 70"/>
                <a:gd name="T6" fmla="*/ 53 w 78"/>
                <a:gd name="T7" fmla="*/ 36 h 70"/>
                <a:gd name="T8" fmla="*/ 39 w 78"/>
                <a:gd name="T9" fmla="*/ 14 h 70"/>
                <a:gd name="T10" fmla="*/ 27 w 78"/>
                <a:gd name="T11" fmla="*/ 4 h 70"/>
                <a:gd name="T12" fmla="*/ 10 w 78"/>
                <a:gd name="T13" fmla="*/ 0 h 70"/>
                <a:gd name="T14" fmla="*/ 0 w 78"/>
                <a:gd name="T15" fmla="*/ 10 h 70"/>
                <a:gd name="T16" fmla="*/ 10 w 78"/>
                <a:gd name="T17" fmla="*/ 20 h 70"/>
                <a:gd name="T18" fmla="*/ 17 w 78"/>
                <a:gd name="T19" fmla="*/ 22 h 70"/>
                <a:gd name="T20" fmla="*/ 22 w 78"/>
                <a:gd name="T21" fmla="*/ 25 h 70"/>
                <a:gd name="T22" fmla="*/ 30 w 78"/>
                <a:gd name="T23" fmla="*/ 35 h 70"/>
                <a:gd name="T24" fmla="*/ 42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3" y="48"/>
                  </a:cubicBezTo>
                  <a:cubicBezTo>
                    <a:pt x="62" y="48"/>
                    <a:pt x="61" y="47"/>
                    <a:pt x="60" y="46"/>
                  </a:cubicBezTo>
                  <a:cubicBezTo>
                    <a:pt x="58" y="44"/>
                    <a:pt x="56" y="40"/>
                    <a:pt x="53" y="36"/>
                  </a:cubicBezTo>
                  <a:cubicBezTo>
                    <a:pt x="50" y="29"/>
                    <a:pt x="46" y="21"/>
                    <a:pt x="39" y="14"/>
                  </a:cubicBezTo>
                  <a:cubicBezTo>
                    <a:pt x="36" y="10"/>
                    <a:pt x="32" y="7"/>
                    <a:pt x="27" y="4"/>
                  </a:cubicBezTo>
                  <a:cubicBezTo>
                    <a:pt x="22" y="2"/>
                    <a:pt x="16" y="0"/>
                    <a:pt x="10" y="0"/>
                  </a:cubicBezTo>
                  <a:cubicBezTo>
                    <a:pt x="4" y="0"/>
                    <a:pt x="0" y="5"/>
                    <a:pt x="0" y="10"/>
                  </a:cubicBezTo>
                  <a:cubicBezTo>
                    <a:pt x="0" y="16"/>
                    <a:pt x="4" y="20"/>
                    <a:pt x="10" y="20"/>
                  </a:cubicBezTo>
                  <a:cubicBezTo>
                    <a:pt x="13" y="20"/>
                    <a:pt x="15" y="21"/>
                    <a:pt x="17" y="22"/>
                  </a:cubicBezTo>
                  <a:cubicBezTo>
                    <a:pt x="19" y="23"/>
                    <a:pt x="21" y="24"/>
                    <a:pt x="22" y="25"/>
                  </a:cubicBezTo>
                  <a:cubicBezTo>
                    <a:pt x="25" y="27"/>
                    <a:pt x="27" y="31"/>
                    <a:pt x="30" y="35"/>
                  </a:cubicBezTo>
                  <a:cubicBezTo>
                    <a:pt x="34" y="41"/>
                    <a:pt x="37" y="49"/>
                    <a:pt x="42" y="56"/>
                  </a:cubicBezTo>
                  <a:cubicBezTo>
                    <a:pt x="45" y="59"/>
                    <a:pt x="48" y="63"/>
                    <a:pt x="53" y="65"/>
                  </a:cubicBezTo>
                  <a:cubicBezTo>
                    <a:pt x="57" y="68"/>
                    <a:pt x="62" y="70"/>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2476501" y="1541464"/>
              <a:ext cx="73025" cy="65088"/>
            </a:xfrm>
            <a:custGeom>
              <a:avLst/>
              <a:gdLst>
                <a:gd name="T0" fmla="*/ 68 w 78"/>
                <a:gd name="T1" fmla="*/ 49 h 70"/>
                <a:gd name="T2" fmla="*/ 64 w 78"/>
                <a:gd name="T3" fmla="*/ 48 h 70"/>
                <a:gd name="T4" fmla="*/ 60 w 78"/>
                <a:gd name="T5" fmla="*/ 46 h 70"/>
                <a:gd name="T6" fmla="*/ 54 w 78"/>
                <a:gd name="T7" fmla="*/ 36 h 70"/>
                <a:gd name="T8" fmla="*/ 40 w 78"/>
                <a:gd name="T9" fmla="*/ 14 h 70"/>
                <a:gd name="T10" fmla="*/ 27 w 78"/>
                <a:gd name="T11" fmla="*/ 4 h 70"/>
                <a:gd name="T12" fmla="*/ 10 w 78"/>
                <a:gd name="T13" fmla="*/ 0 h 70"/>
                <a:gd name="T14" fmla="*/ 0 w 78"/>
                <a:gd name="T15" fmla="*/ 10 h 70"/>
                <a:gd name="T16" fmla="*/ 10 w 78"/>
                <a:gd name="T17" fmla="*/ 20 h 70"/>
                <a:gd name="T18" fmla="*/ 18 w 78"/>
                <a:gd name="T19" fmla="*/ 22 h 70"/>
                <a:gd name="T20" fmla="*/ 23 w 78"/>
                <a:gd name="T21" fmla="*/ 25 h 70"/>
                <a:gd name="T22" fmla="*/ 30 w 78"/>
                <a:gd name="T23" fmla="*/ 35 h 70"/>
                <a:gd name="T24" fmla="*/ 43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4" y="48"/>
                  </a:cubicBezTo>
                  <a:cubicBezTo>
                    <a:pt x="63" y="48"/>
                    <a:pt x="62" y="47"/>
                    <a:pt x="60" y="46"/>
                  </a:cubicBezTo>
                  <a:cubicBezTo>
                    <a:pt x="58" y="44"/>
                    <a:pt x="56" y="40"/>
                    <a:pt x="54" y="36"/>
                  </a:cubicBezTo>
                  <a:cubicBezTo>
                    <a:pt x="50" y="29"/>
                    <a:pt x="46" y="21"/>
                    <a:pt x="40" y="14"/>
                  </a:cubicBezTo>
                  <a:cubicBezTo>
                    <a:pt x="36" y="10"/>
                    <a:pt x="32" y="7"/>
                    <a:pt x="27" y="4"/>
                  </a:cubicBezTo>
                  <a:cubicBezTo>
                    <a:pt x="22" y="2"/>
                    <a:pt x="16" y="0"/>
                    <a:pt x="10" y="0"/>
                  </a:cubicBezTo>
                  <a:cubicBezTo>
                    <a:pt x="4" y="0"/>
                    <a:pt x="0" y="5"/>
                    <a:pt x="0" y="10"/>
                  </a:cubicBezTo>
                  <a:cubicBezTo>
                    <a:pt x="0" y="16"/>
                    <a:pt x="4" y="20"/>
                    <a:pt x="10" y="20"/>
                  </a:cubicBezTo>
                  <a:cubicBezTo>
                    <a:pt x="13" y="20"/>
                    <a:pt x="16" y="21"/>
                    <a:pt x="18" y="22"/>
                  </a:cubicBezTo>
                  <a:cubicBezTo>
                    <a:pt x="19" y="23"/>
                    <a:pt x="21" y="24"/>
                    <a:pt x="23" y="25"/>
                  </a:cubicBezTo>
                  <a:cubicBezTo>
                    <a:pt x="25" y="27"/>
                    <a:pt x="28" y="31"/>
                    <a:pt x="30" y="35"/>
                  </a:cubicBezTo>
                  <a:cubicBezTo>
                    <a:pt x="34" y="41"/>
                    <a:pt x="37" y="49"/>
                    <a:pt x="43" y="56"/>
                  </a:cubicBezTo>
                  <a:cubicBezTo>
                    <a:pt x="45" y="59"/>
                    <a:pt x="48" y="63"/>
                    <a:pt x="53" y="65"/>
                  </a:cubicBezTo>
                  <a:cubicBezTo>
                    <a:pt x="57" y="68"/>
                    <a:pt x="62" y="70"/>
                    <a:pt x="68" y="69"/>
                  </a:cubicBezTo>
                  <a:cubicBezTo>
                    <a:pt x="74" y="69"/>
                    <a:pt x="78" y="65"/>
                    <a:pt x="78" y="59"/>
                  </a:cubicBezTo>
                  <a:cubicBezTo>
                    <a:pt x="78" y="54"/>
                    <a:pt x="74"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2422526" y="1541464"/>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10 h 69"/>
                <a:gd name="T22" fmla="*/ 31 w 78"/>
                <a:gd name="T23" fmla="*/ 24 h 69"/>
                <a:gd name="T24" fmla="*/ 19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3" y="20"/>
                    <a:pt x="78" y="16"/>
                    <a:pt x="78" y="10"/>
                  </a:cubicBezTo>
                  <a:cubicBezTo>
                    <a:pt x="78" y="5"/>
                    <a:pt x="73" y="0"/>
                    <a:pt x="68" y="0"/>
                  </a:cubicBezTo>
                  <a:cubicBezTo>
                    <a:pt x="62" y="0"/>
                    <a:pt x="57" y="1"/>
                    <a:pt x="53" y="3"/>
                  </a:cubicBezTo>
                  <a:cubicBezTo>
                    <a:pt x="49" y="5"/>
                    <a:pt x="45" y="7"/>
                    <a:pt x="42" y="10"/>
                  </a:cubicBezTo>
                  <a:cubicBezTo>
                    <a:pt x="37" y="14"/>
                    <a:pt x="34" y="19"/>
                    <a:pt x="31" y="24"/>
                  </a:cubicBezTo>
                  <a:cubicBezTo>
                    <a:pt x="26" y="32"/>
                    <a:pt x="23" y="39"/>
                    <a:pt x="19" y="44"/>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p:nvSpPr>
          <p:spPr bwMode="auto">
            <a:xfrm>
              <a:off x="2532063" y="1541464"/>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60 w 78"/>
                <a:gd name="T11" fmla="*/ 22 h 69"/>
                <a:gd name="T12" fmla="*/ 68 w 78"/>
                <a:gd name="T13" fmla="*/ 20 h 69"/>
                <a:gd name="T14" fmla="*/ 78 w 78"/>
                <a:gd name="T15" fmla="*/ 10 h 69"/>
                <a:gd name="T16" fmla="*/ 68 w 78"/>
                <a:gd name="T17" fmla="*/ 0 h 69"/>
                <a:gd name="T18" fmla="*/ 53 w 78"/>
                <a:gd name="T19" fmla="*/ 3 h 69"/>
                <a:gd name="T20" fmla="*/ 43 w 78"/>
                <a:gd name="T21" fmla="*/ 10 h 69"/>
                <a:gd name="T22" fmla="*/ 31 w 78"/>
                <a:gd name="T23" fmla="*/ 24 h 69"/>
                <a:gd name="T24" fmla="*/ 20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7" y="55"/>
                    <a:pt x="39" y="50"/>
                    <a:pt x="42" y="45"/>
                  </a:cubicBezTo>
                  <a:cubicBezTo>
                    <a:pt x="46" y="38"/>
                    <a:pt x="50" y="31"/>
                    <a:pt x="53" y="27"/>
                  </a:cubicBezTo>
                  <a:cubicBezTo>
                    <a:pt x="55" y="25"/>
                    <a:pt x="57" y="23"/>
                    <a:pt x="60" y="22"/>
                  </a:cubicBezTo>
                  <a:cubicBezTo>
                    <a:pt x="62" y="21"/>
                    <a:pt x="65" y="20"/>
                    <a:pt x="68" y="20"/>
                  </a:cubicBezTo>
                  <a:cubicBezTo>
                    <a:pt x="74" y="20"/>
                    <a:pt x="78" y="16"/>
                    <a:pt x="78" y="10"/>
                  </a:cubicBezTo>
                  <a:cubicBezTo>
                    <a:pt x="78" y="5"/>
                    <a:pt x="74" y="0"/>
                    <a:pt x="68" y="0"/>
                  </a:cubicBezTo>
                  <a:cubicBezTo>
                    <a:pt x="63" y="0"/>
                    <a:pt x="58" y="1"/>
                    <a:pt x="53" y="3"/>
                  </a:cubicBezTo>
                  <a:cubicBezTo>
                    <a:pt x="49" y="5"/>
                    <a:pt x="46" y="7"/>
                    <a:pt x="43" y="10"/>
                  </a:cubicBezTo>
                  <a:cubicBezTo>
                    <a:pt x="37" y="14"/>
                    <a:pt x="34" y="19"/>
                    <a:pt x="31" y="24"/>
                  </a:cubicBezTo>
                  <a:cubicBezTo>
                    <a:pt x="26" y="32"/>
                    <a:pt x="23" y="39"/>
                    <a:pt x="20" y="44"/>
                  </a:cubicBezTo>
                  <a:cubicBezTo>
                    <a:pt x="18" y="46"/>
                    <a:pt x="16" y="47"/>
                    <a:pt x="15" y="48"/>
                  </a:cubicBezTo>
                  <a:cubicBezTo>
                    <a:pt x="14" y="49"/>
                    <a:pt x="12" y="49"/>
                    <a:pt x="10" y="49"/>
                  </a:cubicBezTo>
                  <a:cubicBezTo>
                    <a:pt x="5" y="49"/>
                    <a:pt x="0" y="54"/>
                    <a:pt x="0" y="59"/>
                  </a:cubicBezTo>
                  <a:cubicBezTo>
                    <a:pt x="0" y="65"/>
                    <a:pt x="5" y="69"/>
                    <a:pt x="10"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p:cNvSpPr>
            <p:nvPr/>
          </p:nvSpPr>
          <p:spPr bwMode="auto">
            <a:xfrm>
              <a:off x="855663" y="1485901"/>
              <a:ext cx="73025" cy="65088"/>
            </a:xfrm>
            <a:custGeom>
              <a:avLst/>
              <a:gdLst>
                <a:gd name="T0" fmla="*/ 68 w 78"/>
                <a:gd name="T1" fmla="*/ 49 h 69"/>
                <a:gd name="T2" fmla="*/ 63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7 w 78"/>
                <a:gd name="T19" fmla="*/ 22 h 69"/>
                <a:gd name="T20" fmla="*/ 22 w 78"/>
                <a:gd name="T21" fmla="*/ 25 h 69"/>
                <a:gd name="T22" fmla="*/ 30 w 78"/>
                <a:gd name="T23" fmla="*/ 34 h 69"/>
                <a:gd name="T24" fmla="*/ 42 w 78"/>
                <a:gd name="T25" fmla="*/ 55 h 69"/>
                <a:gd name="T26" fmla="*/ 52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3" y="48"/>
                  </a:cubicBezTo>
                  <a:cubicBezTo>
                    <a:pt x="62"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5" y="21"/>
                    <a:pt x="17" y="22"/>
                  </a:cubicBezTo>
                  <a:cubicBezTo>
                    <a:pt x="19" y="22"/>
                    <a:pt x="21" y="23"/>
                    <a:pt x="22" y="25"/>
                  </a:cubicBezTo>
                  <a:cubicBezTo>
                    <a:pt x="25" y="27"/>
                    <a:pt x="27" y="30"/>
                    <a:pt x="30" y="34"/>
                  </a:cubicBezTo>
                  <a:cubicBezTo>
                    <a:pt x="34" y="41"/>
                    <a:pt x="37" y="48"/>
                    <a:pt x="42" y="55"/>
                  </a:cubicBezTo>
                  <a:cubicBezTo>
                    <a:pt x="45" y="59"/>
                    <a:pt x="48" y="62"/>
                    <a:pt x="52"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p:nvSpPr>
          <p:spPr bwMode="auto">
            <a:xfrm>
              <a:off x="965201" y="1485901"/>
              <a:ext cx="73025" cy="65088"/>
            </a:xfrm>
            <a:custGeom>
              <a:avLst/>
              <a:gdLst>
                <a:gd name="T0" fmla="*/ 68 w 78"/>
                <a:gd name="T1" fmla="*/ 49 h 69"/>
                <a:gd name="T2" fmla="*/ 64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8 w 78"/>
                <a:gd name="T19" fmla="*/ 22 h 69"/>
                <a:gd name="T20" fmla="*/ 22 w 78"/>
                <a:gd name="T21" fmla="*/ 25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4" y="48"/>
                  </a:cubicBezTo>
                  <a:cubicBezTo>
                    <a:pt x="63"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6" y="21"/>
                    <a:pt x="18" y="22"/>
                  </a:cubicBezTo>
                  <a:cubicBezTo>
                    <a:pt x="19" y="22"/>
                    <a:pt x="21" y="23"/>
                    <a:pt x="22" y="25"/>
                  </a:cubicBezTo>
                  <a:cubicBezTo>
                    <a:pt x="25" y="27"/>
                    <a:pt x="28" y="30"/>
                    <a:pt x="30" y="34"/>
                  </a:cubicBezTo>
                  <a:cubicBezTo>
                    <a:pt x="34" y="41"/>
                    <a:pt x="37" y="48"/>
                    <a:pt x="42" y="55"/>
                  </a:cubicBezTo>
                  <a:cubicBezTo>
                    <a:pt x="45" y="59"/>
                    <a:pt x="48" y="62"/>
                    <a:pt x="53"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p:nvSpPr>
          <p:spPr bwMode="auto">
            <a:xfrm>
              <a:off x="909638" y="1485901"/>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0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1" y="21"/>
                    <a:pt x="64" y="20"/>
                    <a:pt x="68" y="20"/>
                  </a:cubicBezTo>
                  <a:cubicBezTo>
                    <a:pt x="73" y="20"/>
                    <a:pt x="78" y="16"/>
                    <a:pt x="78" y="10"/>
                  </a:cubicBezTo>
                  <a:cubicBezTo>
                    <a:pt x="78" y="5"/>
                    <a:pt x="73" y="0"/>
                    <a:pt x="68" y="0"/>
                  </a:cubicBezTo>
                  <a:cubicBezTo>
                    <a:pt x="62" y="0"/>
                    <a:pt x="57" y="1"/>
                    <a:pt x="53" y="3"/>
                  </a:cubicBezTo>
                  <a:cubicBezTo>
                    <a:pt x="49" y="5"/>
                    <a:pt x="45" y="7"/>
                    <a:pt x="42" y="9"/>
                  </a:cubicBezTo>
                  <a:cubicBezTo>
                    <a:pt x="37" y="14"/>
                    <a:pt x="33" y="19"/>
                    <a:pt x="30"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p:nvSpPr>
          <p:spPr bwMode="auto">
            <a:xfrm>
              <a:off x="1019176" y="1485901"/>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4" y="20"/>
                    <a:pt x="78" y="16"/>
                    <a:pt x="78" y="10"/>
                  </a:cubicBezTo>
                  <a:cubicBezTo>
                    <a:pt x="78" y="5"/>
                    <a:pt x="74" y="0"/>
                    <a:pt x="68" y="0"/>
                  </a:cubicBezTo>
                  <a:cubicBezTo>
                    <a:pt x="63" y="0"/>
                    <a:pt x="57" y="1"/>
                    <a:pt x="53" y="3"/>
                  </a:cubicBezTo>
                  <a:cubicBezTo>
                    <a:pt x="49" y="5"/>
                    <a:pt x="45" y="7"/>
                    <a:pt x="42" y="9"/>
                  </a:cubicBezTo>
                  <a:cubicBezTo>
                    <a:pt x="37" y="14"/>
                    <a:pt x="34" y="19"/>
                    <a:pt x="31"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1928813" y="919164"/>
              <a:ext cx="63500"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p:nvSpPr>
          <p:spPr bwMode="auto">
            <a:xfrm>
              <a:off x="1928813" y="811214"/>
              <a:ext cx="63500"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p:nvSpPr>
          <p:spPr bwMode="auto">
            <a:xfrm>
              <a:off x="1928813" y="865189"/>
              <a:ext cx="63500"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9"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1928813" y="755651"/>
              <a:ext cx="63500"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9"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p:nvSpPr>
          <p:spPr bwMode="auto">
            <a:xfrm>
              <a:off x="1593851" y="1487489"/>
              <a:ext cx="65088" cy="73025"/>
            </a:xfrm>
            <a:custGeom>
              <a:avLst/>
              <a:gdLst>
                <a:gd name="T0" fmla="*/ 49 w 69"/>
                <a:gd name="T1" fmla="*/ 10 h 78"/>
                <a:gd name="T2" fmla="*/ 48 w 69"/>
                <a:gd name="T3" fmla="*/ 15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1 h 78"/>
                <a:gd name="T20" fmla="*/ 24 w 69"/>
                <a:gd name="T21" fmla="*/ 56 h 78"/>
                <a:gd name="T22" fmla="*/ 34 w 69"/>
                <a:gd name="T23" fmla="*/ 48 h 78"/>
                <a:gd name="T24" fmla="*/ 55 w 69"/>
                <a:gd name="T25" fmla="*/ 36 h 78"/>
                <a:gd name="T26" fmla="*/ 65 w 69"/>
                <a:gd name="T27" fmla="*/ 26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5"/>
                  </a:cubicBezTo>
                  <a:cubicBezTo>
                    <a:pt x="48" y="16"/>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3"/>
                    <a:pt x="21" y="61"/>
                  </a:cubicBezTo>
                  <a:cubicBezTo>
                    <a:pt x="22" y="59"/>
                    <a:pt x="23" y="57"/>
                    <a:pt x="24" y="56"/>
                  </a:cubicBezTo>
                  <a:cubicBezTo>
                    <a:pt x="27" y="53"/>
                    <a:pt x="30" y="51"/>
                    <a:pt x="34" y="48"/>
                  </a:cubicBezTo>
                  <a:cubicBezTo>
                    <a:pt x="40" y="44"/>
                    <a:pt x="48" y="41"/>
                    <a:pt x="55" y="36"/>
                  </a:cubicBezTo>
                  <a:cubicBezTo>
                    <a:pt x="59" y="33"/>
                    <a:pt x="62" y="30"/>
                    <a:pt x="65" y="26"/>
                  </a:cubicBezTo>
                  <a:cubicBezTo>
                    <a:pt x="67"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1593851" y="1379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2"/>
                    <a:pt x="21" y="60"/>
                  </a:cubicBezTo>
                  <a:cubicBezTo>
                    <a:pt x="22" y="59"/>
                    <a:pt x="23" y="57"/>
                    <a:pt x="24" y="56"/>
                  </a:cubicBezTo>
                  <a:cubicBezTo>
                    <a:pt x="27" y="53"/>
                    <a:pt x="30" y="50"/>
                    <a:pt x="34" y="48"/>
                  </a:cubicBezTo>
                  <a:cubicBezTo>
                    <a:pt x="40" y="44"/>
                    <a:pt x="48" y="41"/>
                    <a:pt x="55" y="36"/>
                  </a:cubicBezTo>
                  <a:cubicBezTo>
                    <a:pt x="59" y="33"/>
                    <a:pt x="62" y="30"/>
                    <a:pt x="65" y="25"/>
                  </a:cubicBezTo>
                  <a:cubicBezTo>
                    <a:pt x="67" y="21"/>
                    <a:pt x="69" y="16"/>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1593851" y="1433514"/>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8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4" y="23"/>
                    <a:pt x="23" y="21"/>
                    <a:pt x="22" y="19"/>
                  </a:cubicBezTo>
                  <a:cubicBezTo>
                    <a:pt x="21" y="17"/>
                    <a:pt x="20" y="14"/>
                    <a:pt x="20" y="10"/>
                  </a:cubicBezTo>
                  <a:cubicBezTo>
                    <a:pt x="20" y="5"/>
                    <a:pt x="16" y="0"/>
                    <a:pt x="10" y="0"/>
                  </a:cubicBezTo>
                  <a:cubicBezTo>
                    <a:pt x="4" y="0"/>
                    <a:pt x="0" y="5"/>
                    <a:pt x="0" y="10"/>
                  </a:cubicBezTo>
                  <a:cubicBezTo>
                    <a:pt x="0" y="16"/>
                    <a:pt x="1" y="21"/>
                    <a:pt x="3" y="25"/>
                  </a:cubicBezTo>
                  <a:cubicBezTo>
                    <a:pt x="4" y="29"/>
                    <a:pt x="7" y="33"/>
                    <a:pt x="9" y="36"/>
                  </a:cubicBezTo>
                  <a:cubicBezTo>
                    <a:pt x="14" y="41"/>
                    <a:pt x="19" y="45"/>
                    <a:pt x="24" y="48"/>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1593851" y="1323976"/>
              <a:ext cx="65088" cy="73025"/>
            </a:xfrm>
            <a:custGeom>
              <a:avLst/>
              <a:gdLst>
                <a:gd name="T0" fmla="*/ 69 w 69"/>
                <a:gd name="T1" fmla="*/ 68 h 78"/>
                <a:gd name="T2" fmla="*/ 66 w 69"/>
                <a:gd name="T3" fmla="*/ 54 h 78"/>
                <a:gd name="T4" fmla="*/ 59 w 69"/>
                <a:gd name="T5" fmla="*/ 46 h 78"/>
                <a:gd name="T6" fmla="*/ 45 w 69"/>
                <a:gd name="T7" fmla="*/ 36 h 78"/>
                <a:gd name="T8" fmla="*/ 27 w 69"/>
                <a:gd name="T9" fmla="*/ 25 h 78"/>
                <a:gd name="T10" fmla="*/ 22 w 69"/>
                <a:gd name="T11" fmla="*/ 18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7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6"/>
                  </a:cubicBezTo>
                  <a:cubicBezTo>
                    <a:pt x="55" y="42"/>
                    <a:pt x="50" y="39"/>
                    <a:pt x="45" y="36"/>
                  </a:cubicBezTo>
                  <a:cubicBezTo>
                    <a:pt x="38" y="32"/>
                    <a:pt x="31" y="29"/>
                    <a:pt x="27" y="25"/>
                  </a:cubicBezTo>
                  <a:cubicBezTo>
                    <a:pt x="24" y="23"/>
                    <a:pt x="23" y="21"/>
                    <a:pt x="22" y="18"/>
                  </a:cubicBezTo>
                  <a:cubicBezTo>
                    <a:pt x="21" y="16"/>
                    <a:pt x="20" y="14"/>
                    <a:pt x="20" y="10"/>
                  </a:cubicBezTo>
                  <a:cubicBezTo>
                    <a:pt x="20" y="4"/>
                    <a:pt x="16" y="0"/>
                    <a:pt x="10" y="0"/>
                  </a:cubicBezTo>
                  <a:cubicBezTo>
                    <a:pt x="4" y="0"/>
                    <a:pt x="0" y="4"/>
                    <a:pt x="0" y="10"/>
                  </a:cubicBezTo>
                  <a:cubicBezTo>
                    <a:pt x="0" y="15"/>
                    <a:pt x="1" y="21"/>
                    <a:pt x="3" y="25"/>
                  </a:cubicBezTo>
                  <a:cubicBezTo>
                    <a:pt x="4" y="29"/>
                    <a:pt x="7" y="33"/>
                    <a:pt x="9" y="36"/>
                  </a:cubicBezTo>
                  <a:cubicBezTo>
                    <a:pt x="14" y="41"/>
                    <a:pt x="19" y="44"/>
                    <a:pt x="24" y="47"/>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2498726" y="2395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p:nvSpPr>
          <p:spPr bwMode="auto">
            <a:xfrm>
              <a:off x="2498726" y="2287589"/>
              <a:ext cx="65088"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2498726" y="2341564"/>
              <a:ext cx="65088"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8"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p:nvSpPr>
          <p:spPr bwMode="auto">
            <a:xfrm>
              <a:off x="2498726" y="2233614"/>
              <a:ext cx="65088"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8"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p:nvSpPr>
          <p:spPr bwMode="auto">
            <a:xfrm>
              <a:off x="1376363" y="2481264"/>
              <a:ext cx="65088" cy="73025"/>
            </a:xfrm>
            <a:custGeom>
              <a:avLst/>
              <a:gdLst>
                <a:gd name="T0" fmla="*/ 49 w 69"/>
                <a:gd name="T1" fmla="*/ 10 h 78"/>
                <a:gd name="T2" fmla="*/ 48 w 69"/>
                <a:gd name="T3" fmla="*/ 14 h 78"/>
                <a:gd name="T4" fmla="*/ 46 w 69"/>
                <a:gd name="T5" fmla="*/ 17 h 78"/>
                <a:gd name="T6" fmla="*/ 35 w 69"/>
                <a:gd name="T7" fmla="*/ 24 h 78"/>
                <a:gd name="T8" fmla="*/ 13 w 69"/>
                <a:gd name="T9" fmla="*/ 38 h 78"/>
                <a:gd name="T10" fmla="*/ 4 w 69"/>
                <a:gd name="T11" fmla="*/ 51 h 78"/>
                <a:gd name="T12" fmla="*/ 0 w 69"/>
                <a:gd name="T13" fmla="*/ 68 h 78"/>
                <a:gd name="T14" fmla="*/ 10 w 69"/>
                <a:gd name="T15" fmla="*/ 78 h 78"/>
                <a:gd name="T16" fmla="*/ 20 w 69"/>
                <a:gd name="T17" fmla="*/ 68 h 78"/>
                <a:gd name="T18" fmla="*/ 22 w 69"/>
                <a:gd name="T19" fmla="*/ 60 h 78"/>
                <a:gd name="T20" fmla="*/ 25 w 69"/>
                <a:gd name="T21" fmla="*/ 55 h 78"/>
                <a:gd name="T22" fmla="*/ 35 w 69"/>
                <a:gd name="T23" fmla="*/ 48 h 78"/>
                <a:gd name="T24" fmla="*/ 56 w 69"/>
                <a:gd name="T25" fmla="*/ 35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6"/>
                    <a:pt x="46" y="17"/>
                  </a:cubicBezTo>
                  <a:cubicBezTo>
                    <a:pt x="43" y="19"/>
                    <a:pt x="40" y="22"/>
                    <a:pt x="35" y="24"/>
                  </a:cubicBezTo>
                  <a:cubicBezTo>
                    <a:pt x="29" y="28"/>
                    <a:pt x="21" y="32"/>
                    <a:pt x="13" y="38"/>
                  </a:cubicBezTo>
                  <a:cubicBezTo>
                    <a:pt x="10" y="41"/>
                    <a:pt x="6" y="46"/>
                    <a:pt x="4" y="51"/>
                  </a:cubicBezTo>
                  <a:cubicBezTo>
                    <a:pt x="2" y="56"/>
                    <a:pt x="0" y="61"/>
                    <a:pt x="0" y="68"/>
                  </a:cubicBezTo>
                  <a:cubicBezTo>
                    <a:pt x="0" y="73"/>
                    <a:pt x="5" y="78"/>
                    <a:pt x="10" y="78"/>
                  </a:cubicBezTo>
                  <a:cubicBezTo>
                    <a:pt x="16" y="78"/>
                    <a:pt x="20" y="73"/>
                    <a:pt x="20" y="68"/>
                  </a:cubicBezTo>
                  <a:cubicBezTo>
                    <a:pt x="20" y="65"/>
                    <a:pt x="21" y="62"/>
                    <a:pt x="22" y="60"/>
                  </a:cubicBezTo>
                  <a:cubicBezTo>
                    <a:pt x="22" y="58"/>
                    <a:pt x="23" y="57"/>
                    <a:pt x="25" y="55"/>
                  </a:cubicBezTo>
                  <a:cubicBezTo>
                    <a:pt x="27" y="53"/>
                    <a:pt x="30" y="50"/>
                    <a:pt x="35" y="48"/>
                  </a:cubicBezTo>
                  <a:cubicBezTo>
                    <a:pt x="41" y="44"/>
                    <a:pt x="48" y="40"/>
                    <a:pt x="56" y="35"/>
                  </a:cubicBezTo>
                  <a:cubicBezTo>
                    <a:pt x="59" y="33"/>
                    <a:pt x="63" y="29"/>
                    <a:pt x="65" y="25"/>
                  </a:cubicBezTo>
                  <a:cubicBezTo>
                    <a:pt x="68" y="21"/>
                    <a:pt x="69" y="15"/>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1376363" y="2371726"/>
              <a:ext cx="65088" cy="74613"/>
            </a:xfrm>
            <a:custGeom>
              <a:avLst/>
              <a:gdLst>
                <a:gd name="T0" fmla="*/ 49 w 69"/>
                <a:gd name="T1" fmla="*/ 10 h 79"/>
                <a:gd name="T2" fmla="*/ 48 w 69"/>
                <a:gd name="T3" fmla="*/ 15 h 79"/>
                <a:gd name="T4" fmla="*/ 46 w 69"/>
                <a:gd name="T5" fmla="*/ 18 h 79"/>
                <a:gd name="T6" fmla="*/ 35 w 69"/>
                <a:gd name="T7" fmla="*/ 25 h 79"/>
                <a:gd name="T8" fmla="*/ 13 w 69"/>
                <a:gd name="T9" fmla="*/ 39 h 79"/>
                <a:gd name="T10" fmla="*/ 4 w 69"/>
                <a:gd name="T11" fmla="*/ 51 h 79"/>
                <a:gd name="T12" fmla="*/ 0 w 69"/>
                <a:gd name="T13" fmla="*/ 69 h 79"/>
                <a:gd name="T14" fmla="*/ 10 w 69"/>
                <a:gd name="T15" fmla="*/ 79 h 79"/>
                <a:gd name="T16" fmla="*/ 20 w 69"/>
                <a:gd name="T17" fmla="*/ 69 h 79"/>
                <a:gd name="T18" fmla="*/ 22 w 69"/>
                <a:gd name="T19" fmla="*/ 61 h 79"/>
                <a:gd name="T20" fmla="*/ 25 w 69"/>
                <a:gd name="T21" fmla="*/ 56 h 79"/>
                <a:gd name="T22" fmla="*/ 35 w 69"/>
                <a:gd name="T23" fmla="*/ 48 h 79"/>
                <a:gd name="T24" fmla="*/ 56 w 69"/>
                <a:gd name="T25" fmla="*/ 36 h 79"/>
                <a:gd name="T26" fmla="*/ 65 w 69"/>
                <a:gd name="T27" fmla="*/ 26 h 79"/>
                <a:gd name="T28" fmla="*/ 69 w 69"/>
                <a:gd name="T29" fmla="*/ 10 h 79"/>
                <a:gd name="T30" fmla="*/ 59 w 69"/>
                <a:gd name="T31" fmla="*/ 0 h 79"/>
                <a:gd name="T32" fmla="*/ 49 w 69"/>
                <a:gd name="T33"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9">
                  <a:moveTo>
                    <a:pt x="49" y="10"/>
                  </a:moveTo>
                  <a:cubicBezTo>
                    <a:pt x="49" y="12"/>
                    <a:pt x="49" y="14"/>
                    <a:pt x="48" y="15"/>
                  </a:cubicBezTo>
                  <a:cubicBezTo>
                    <a:pt x="48" y="16"/>
                    <a:pt x="47" y="17"/>
                    <a:pt x="46" y="18"/>
                  </a:cubicBezTo>
                  <a:cubicBezTo>
                    <a:pt x="43" y="20"/>
                    <a:pt x="40" y="22"/>
                    <a:pt x="35" y="25"/>
                  </a:cubicBezTo>
                  <a:cubicBezTo>
                    <a:pt x="29" y="29"/>
                    <a:pt x="21" y="32"/>
                    <a:pt x="13" y="39"/>
                  </a:cubicBezTo>
                  <a:cubicBezTo>
                    <a:pt x="10" y="42"/>
                    <a:pt x="6" y="46"/>
                    <a:pt x="4" y="51"/>
                  </a:cubicBezTo>
                  <a:cubicBezTo>
                    <a:pt x="2" y="56"/>
                    <a:pt x="0" y="62"/>
                    <a:pt x="0" y="69"/>
                  </a:cubicBezTo>
                  <a:cubicBezTo>
                    <a:pt x="0" y="74"/>
                    <a:pt x="5" y="79"/>
                    <a:pt x="10" y="79"/>
                  </a:cubicBezTo>
                  <a:cubicBezTo>
                    <a:pt x="16" y="79"/>
                    <a:pt x="20" y="74"/>
                    <a:pt x="20" y="69"/>
                  </a:cubicBezTo>
                  <a:cubicBezTo>
                    <a:pt x="20" y="65"/>
                    <a:pt x="21" y="63"/>
                    <a:pt x="22" y="61"/>
                  </a:cubicBezTo>
                  <a:cubicBezTo>
                    <a:pt x="22" y="59"/>
                    <a:pt x="23" y="57"/>
                    <a:pt x="25" y="56"/>
                  </a:cubicBezTo>
                  <a:cubicBezTo>
                    <a:pt x="27" y="53"/>
                    <a:pt x="30" y="51"/>
                    <a:pt x="35" y="48"/>
                  </a:cubicBezTo>
                  <a:cubicBezTo>
                    <a:pt x="41" y="44"/>
                    <a:pt x="48" y="41"/>
                    <a:pt x="56" y="36"/>
                  </a:cubicBezTo>
                  <a:cubicBezTo>
                    <a:pt x="59" y="33"/>
                    <a:pt x="63" y="30"/>
                    <a:pt x="65" y="26"/>
                  </a:cubicBezTo>
                  <a:cubicBezTo>
                    <a:pt x="68"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p:nvSpPr>
          <p:spPr bwMode="auto">
            <a:xfrm>
              <a:off x="1376363" y="2427289"/>
              <a:ext cx="65088" cy="73025"/>
            </a:xfrm>
            <a:custGeom>
              <a:avLst/>
              <a:gdLst>
                <a:gd name="T0" fmla="*/ 69 w 69"/>
                <a:gd name="T1" fmla="*/ 68 h 78"/>
                <a:gd name="T2" fmla="*/ 66 w 69"/>
                <a:gd name="T3" fmla="*/ 54 h 78"/>
                <a:gd name="T4" fmla="*/ 59 w 69"/>
                <a:gd name="T5" fmla="*/ 45 h 78"/>
                <a:gd name="T6" fmla="*/ 45 w 69"/>
                <a:gd name="T7" fmla="*/ 36 h 78"/>
                <a:gd name="T8" fmla="*/ 27 w 69"/>
                <a:gd name="T9" fmla="*/ 24 h 78"/>
                <a:gd name="T10" fmla="*/ 22 w 69"/>
                <a:gd name="T11" fmla="*/ 18 h 78"/>
                <a:gd name="T12" fmla="*/ 20 w 69"/>
                <a:gd name="T13" fmla="*/ 10 h 78"/>
                <a:gd name="T14" fmla="*/ 10 w 69"/>
                <a:gd name="T15" fmla="*/ 0 h 78"/>
                <a:gd name="T16" fmla="*/ 0 w 69"/>
                <a:gd name="T17" fmla="*/ 10 h 78"/>
                <a:gd name="T18" fmla="*/ 3 w 69"/>
                <a:gd name="T19" fmla="*/ 25 h 78"/>
                <a:gd name="T20" fmla="*/ 10 w 69"/>
                <a:gd name="T21" fmla="*/ 35 h 78"/>
                <a:gd name="T22" fmla="*/ 24 w 69"/>
                <a:gd name="T23" fmla="*/ 47 h 78"/>
                <a:gd name="T24" fmla="*/ 44 w 69"/>
                <a:gd name="T25" fmla="*/ 58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5"/>
                  </a:cubicBezTo>
                  <a:cubicBezTo>
                    <a:pt x="55" y="41"/>
                    <a:pt x="50" y="38"/>
                    <a:pt x="45" y="36"/>
                  </a:cubicBezTo>
                  <a:cubicBezTo>
                    <a:pt x="38" y="32"/>
                    <a:pt x="31" y="28"/>
                    <a:pt x="27" y="24"/>
                  </a:cubicBezTo>
                  <a:cubicBezTo>
                    <a:pt x="25" y="22"/>
                    <a:pt x="23" y="20"/>
                    <a:pt x="22" y="18"/>
                  </a:cubicBezTo>
                  <a:cubicBezTo>
                    <a:pt x="21" y="16"/>
                    <a:pt x="20" y="13"/>
                    <a:pt x="20" y="10"/>
                  </a:cubicBezTo>
                  <a:cubicBezTo>
                    <a:pt x="20" y="4"/>
                    <a:pt x="16" y="0"/>
                    <a:pt x="10" y="0"/>
                  </a:cubicBezTo>
                  <a:cubicBezTo>
                    <a:pt x="5" y="0"/>
                    <a:pt x="0" y="4"/>
                    <a:pt x="0" y="10"/>
                  </a:cubicBezTo>
                  <a:cubicBezTo>
                    <a:pt x="0" y="15"/>
                    <a:pt x="1" y="20"/>
                    <a:pt x="3" y="25"/>
                  </a:cubicBezTo>
                  <a:cubicBezTo>
                    <a:pt x="5" y="29"/>
                    <a:pt x="7" y="32"/>
                    <a:pt x="10" y="35"/>
                  </a:cubicBezTo>
                  <a:cubicBezTo>
                    <a:pt x="14" y="40"/>
                    <a:pt x="19" y="44"/>
                    <a:pt x="24" y="47"/>
                  </a:cubicBezTo>
                  <a:cubicBezTo>
                    <a:pt x="32" y="51"/>
                    <a:pt x="39" y="55"/>
                    <a:pt x="44" y="58"/>
                  </a:cubicBezTo>
                  <a:cubicBezTo>
                    <a:pt x="46" y="60"/>
                    <a:pt x="47" y="61"/>
                    <a:pt x="48" y="63"/>
                  </a:cubicBezTo>
                  <a:cubicBezTo>
                    <a:pt x="49" y="64"/>
                    <a:pt x="49" y="65"/>
                    <a:pt x="49" y="68"/>
                  </a:cubicBezTo>
                  <a:cubicBezTo>
                    <a:pt x="49" y="73"/>
                    <a:pt x="54" y="78"/>
                    <a:pt x="59" y="78"/>
                  </a:cubicBezTo>
                  <a:cubicBezTo>
                    <a:pt x="65" y="78"/>
                    <a:pt x="69" y="73"/>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1376363" y="2317751"/>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10 w 69"/>
                <a:gd name="T21" fmla="*/ 36 h 78"/>
                <a:gd name="T22" fmla="*/ 24 w 69"/>
                <a:gd name="T23" fmla="*/ 48 h 78"/>
                <a:gd name="T24" fmla="*/ 44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5" y="23"/>
                    <a:pt x="23" y="21"/>
                    <a:pt x="22" y="19"/>
                  </a:cubicBezTo>
                  <a:cubicBezTo>
                    <a:pt x="21" y="17"/>
                    <a:pt x="20" y="14"/>
                    <a:pt x="20" y="10"/>
                  </a:cubicBezTo>
                  <a:cubicBezTo>
                    <a:pt x="20" y="5"/>
                    <a:pt x="16" y="0"/>
                    <a:pt x="10" y="0"/>
                  </a:cubicBezTo>
                  <a:cubicBezTo>
                    <a:pt x="5" y="0"/>
                    <a:pt x="0" y="5"/>
                    <a:pt x="0" y="10"/>
                  </a:cubicBezTo>
                  <a:cubicBezTo>
                    <a:pt x="0" y="16"/>
                    <a:pt x="1" y="21"/>
                    <a:pt x="3" y="25"/>
                  </a:cubicBezTo>
                  <a:cubicBezTo>
                    <a:pt x="5" y="29"/>
                    <a:pt x="7" y="33"/>
                    <a:pt x="10" y="36"/>
                  </a:cubicBezTo>
                  <a:cubicBezTo>
                    <a:pt x="14" y="41"/>
                    <a:pt x="19" y="45"/>
                    <a:pt x="24" y="48"/>
                  </a:cubicBezTo>
                  <a:cubicBezTo>
                    <a:pt x="32" y="52"/>
                    <a:pt x="39" y="55"/>
                    <a:pt x="44" y="59"/>
                  </a:cubicBezTo>
                  <a:cubicBezTo>
                    <a:pt x="46" y="61"/>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7"/>
            <p:cNvSpPr>
              <a:spLocks/>
            </p:cNvSpPr>
            <p:nvPr/>
          </p:nvSpPr>
          <p:spPr bwMode="auto">
            <a:xfrm>
              <a:off x="2093913" y="208597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6"/>
                    <a:pt x="164" y="10"/>
                  </a:cubicBezTo>
                  <a:cubicBezTo>
                    <a:pt x="164" y="5"/>
                    <a:pt x="159" y="0"/>
                    <a:pt x="154" y="0"/>
                  </a:cubicBezTo>
                  <a:cubicBezTo>
                    <a:pt x="10" y="0"/>
                    <a:pt x="10" y="0"/>
                    <a:pt x="10" y="0"/>
                  </a:cubicBezTo>
                  <a:cubicBezTo>
                    <a:pt x="5" y="0"/>
                    <a:pt x="0" y="5"/>
                    <a:pt x="0" y="10"/>
                  </a:cubicBezTo>
                  <a:cubicBezTo>
                    <a:pt x="0" y="16"/>
                    <a:pt x="5" y="20"/>
                    <a:pt x="1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8"/>
            <p:cNvSpPr>
              <a:spLocks/>
            </p:cNvSpPr>
            <p:nvPr/>
          </p:nvSpPr>
          <p:spPr bwMode="auto">
            <a:xfrm>
              <a:off x="776288" y="1700214"/>
              <a:ext cx="152400" cy="17463"/>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9"/>
            <p:cNvSpPr>
              <a:spLocks/>
            </p:cNvSpPr>
            <p:nvPr/>
          </p:nvSpPr>
          <p:spPr bwMode="auto">
            <a:xfrm>
              <a:off x="2105026" y="107632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5"/>
                    <a:pt x="164" y="10"/>
                  </a:cubicBezTo>
                  <a:cubicBezTo>
                    <a:pt x="164" y="4"/>
                    <a:pt x="159" y="0"/>
                    <a:pt x="154" y="0"/>
                  </a:cubicBezTo>
                  <a:cubicBezTo>
                    <a:pt x="10" y="0"/>
                    <a:pt x="10" y="0"/>
                    <a:pt x="10" y="0"/>
                  </a:cubicBezTo>
                  <a:cubicBezTo>
                    <a:pt x="5" y="0"/>
                    <a:pt x="0" y="4"/>
                    <a:pt x="0" y="10"/>
                  </a:cubicBezTo>
                  <a:cubicBezTo>
                    <a:pt x="0" y="15"/>
                    <a:pt x="5" y="20"/>
                    <a:pt x="1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0"/>
            <p:cNvSpPr>
              <a:spLocks/>
            </p:cNvSpPr>
            <p:nvPr/>
          </p:nvSpPr>
          <p:spPr bwMode="auto">
            <a:xfrm>
              <a:off x="2633663" y="773114"/>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1"/>
            <p:cNvSpPr>
              <a:spLocks/>
            </p:cNvSpPr>
            <p:nvPr/>
          </p:nvSpPr>
          <p:spPr bwMode="auto">
            <a:xfrm>
              <a:off x="1311276" y="2771776"/>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6"/>
                    <a:pt x="163" y="10"/>
                  </a:cubicBezTo>
                  <a:cubicBezTo>
                    <a:pt x="163" y="5"/>
                    <a:pt x="159" y="0"/>
                    <a:pt x="153" y="0"/>
                  </a:cubicBezTo>
                  <a:cubicBezTo>
                    <a:pt x="10" y="0"/>
                    <a:pt x="10" y="0"/>
                    <a:pt x="10" y="0"/>
                  </a:cubicBezTo>
                  <a:cubicBezTo>
                    <a:pt x="4" y="0"/>
                    <a:pt x="0" y="5"/>
                    <a:pt x="0" y="10"/>
                  </a:cubicBezTo>
                  <a:cubicBezTo>
                    <a:pt x="0" y="16"/>
                    <a:pt x="4" y="20"/>
                    <a:pt x="1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2"/>
            <p:cNvSpPr>
              <a:spLocks/>
            </p:cNvSpPr>
            <p:nvPr/>
          </p:nvSpPr>
          <p:spPr bwMode="auto">
            <a:xfrm>
              <a:off x="1654176" y="24177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09" y="0"/>
                    <a:pt x="106" y="4"/>
                  </a:cubicBezTo>
                  <a:cubicBezTo>
                    <a:pt x="4" y="105"/>
                    <a:pt x="4" y="105"/>
                    <a:pt x="4" y="105"/>
                  </a:cubicBezTo>
                  <a:cubicBezTo>
                    <a:pt x="0" y="109"/>
                    <a:pt x="0" y="115"/>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3"/>
            <p:cNvSpPr>
              <a:spLocks/>
            </p:cNvSpPr>
            <p:nvPr/>
          </p:nvSpPr>
          <p:spPr bwMode="auto">
            <a:xfrm>
              <a:off x="868363" y="771526"/>
              <a:ext cx="115888" cy="115888"/>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5"/>
                    <a:pt x="4" y="119"/>
                  </a:cubicBezTo>
                  <a:cubicBezTo>
                    <a:pt x="8" y="123"/>
                    <a:pt x="15" y="123"/>
                    <a:pt x="18"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4"/>
            <p:cNvSpPr>
              <a:spLocks/>
            </p:cNvSpPr>
            <p:nvPr/>
          </p:nvSpPr>
          <p:spPr bwMode="auto">
            <a:xfrm>
              <a:off x="2700338" y="17446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6"/>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5"/>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close/>
                  <a:moveTo>
                    <a:pt x="30" y="38"/>
                  </a:moveTo>
                  <a:lnTo>
                    <a:pt x="26" y="45"/>
                  </a:lnTo>
                  <a:lnTo>
                    <a:pt x="23" y="50"/>
                  </a:lnTo>
                  <a:lnTo>
                    <a:pt x="26" y="50"/>
                  </a:lnTo>
                  <a:lnTo>
                    <a:pt x="29" y="46"/>
                  </a:lnTo>
                  <a:lnTo>
                    <a:pt x="31" y="40"/>
                  </a:lnTo>
                  <a:lnTo>
                    <a:pt x="30" y="38"/>
                  </a:lnTo>
                  <a:close/>
                  <a:moveTo>
                    <a:pt x="52" y="0"/>
                  </a:moveTo>
                  <a:lnTo>
                    <a:pt x="37" y="26"/>
                  </a:lnTo>
                  <a:lnTo>
                    <a:pt x="38" y="28"/>
                  </a:lnTo>
                  <a:lnTo>
                    <a:pt x="52" y="5"/>
                  </a:lnTo>
                  <a:lnTo>
                    <a:pt x="76" y="46"/>
                  </a:lnTo>
                  <a:lnTo>
                    <a:pt x="77" y="45"/>
                  </a:lnTo>
                  <a:lnTo>
                    <a:pt x="77" y="45"/>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6"/>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moveTo>
                    <a:pt x="30" y="38"/>
                  </a:moveTo>
                  <a:lnTo>
                    <a:pt x="26" y="45"/>
                  </a:lnTo>
                  <a:lnTo>
                    <a:pt x="23" y="50"/>
                  </a:lnTo>
                  <a:lnTo>
                    <a:pt x="26" y="50"/>
                  </a:lnTo>
                  <a:lnTo>
                    <a:pt x="29" y="46"/>
                  </a:lnTo>
                  <a:lnTo>
                    <a:pt x="31" y="40"/>
                  </a:lnTo>
                  <a:lnTo>
                    <a:pt x="30" y="38"/>
                  </a:lnTo>
                  <a:moveTo>
                    <a:pt x="52" y="0"/>
                  </a:moveTo>
                  <a:lnTo>
                    <a:pt x="37" y="26"/>
                  </a:lnTo>
                  <a:lnTo>
                    <a:pt x="38" y="28"/>
                  </a:lnTo>
                  <a:lnTo>
                    <a:pt x="52" y="5"/>
                  </a:lnTo>
                  <a:lnTo>
                    <a:pt x="76" y="46"/>
                  </a:lnTo>
                  <a:lnTo>
                    <a:pt x="77" y="45"/>
                  </a:lnTo>
                  <a:lnTo>
                    <a:pt x="77" y="45"/>
                  </a:lnTo>
                  <a:lnTo>
                    <a:pt x="5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7"/>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close/>
                  <a:moveTo>
                    <a:pt x="21" y="0"/>
                  </a:moveTo>
                  <a:lnTo>
                    <a:pt x="14" y="12"/>
                  </a:lnTo>
                  <a:lnTo>
                    <a:pt x="15" y="14"/>
                  </a:lnTo>
                  <a:lnTo>
                    <a:pt x="22" y="2"/>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moveTo>
                    <a:pt x="21" y="0"/>
                  </a:moveTo>
                  <a:lnTo>
                    <a:pt x="14" y="12"/>
                  </a:lnTo>
                  <a:lnTo>
                    <a:pt x="15" y="14"/>
                  </a:lnTo>
                  <a:lnTo>
                    <a:pt x="22" y="2"/>
                  </a:lnTo>
                  <a:lnTo>
                    <a:pt x="2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9"/>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close/>
                  <a:moveTo>
                    <a:pt x="29" y="37"/>
                  </a:moveTo>
                  <a:lnTo>
                    <a:pt x="25" y="44"/>
                  </a:lnTo>
                  <a:lnTo>
                    <a:pt x="22" y="50"/>
                  </a:lnTo>
                  <a:lnTo>
                    <a:pt x="25" y="50"/>
                  </a:lnTo>
                  <a:lnTo>
                    <a:pt x="28" y="46"/>
                  </a:lnTo>
                  <a:lnTo>
                    <a:pt x="31" y="40"/>
                  </a:lnTo>
                  <a:lnTo>
                    <a:pt x="29" y="37"/>
                  </a:lnTo>
                  <a:close/>
                  <a:moveTo>
                    <a:pt x="51" y="0"/>
                  </a:moveTo>
                  <a:lnTo>
                    <a:pt x="36" y="26"/>
                  </a:lnTo>
                  <a:lnTo>
                    <a:pt x="38" y="28"/>
                  </a:lnTo>
                  <a:lnTo>
                    <a:pt x="51" y="4"/>
                  </a:lnTo>
                  <a:lnTo>
                    <a:pt x="75" y="46"/>
                  </a:lnTo>
                  <a:lnTo>
                    <a:pt x="76" y="45"/>
                  </a:lnTo>
                  <a:lnTo>
                    <a:pt x="77" y="44"/>
                  </a:ln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0"/>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moveTo>
                    <a:pt x="29" y="37"/>
                  </a:moveTo>
                  <a:lnTo>
                    <a:pt x="25" y="44"/>
                  </a:lnTo>
                  <a:lnTo>
                    <a:pt x="22" y="50"/>
                  </a:lnTo>
                  <a:lnTo>
                    <a:pt x="25" y="50"/>
                  </a:lnTo>
                  <a:lnTo>
                    <a:pt x="28" y="46"/>
                  </a:lnTo>
                  <a:lnTo>
                    <a:pt x="31" y="40"/>
                  </a:lnTo>
                  <a:lnTo>
                    <a:pt x="29" y="37"/>
                  </a:lnTo>
                  <a:moveTo>
                    <a:pt x="51" y="0"/>
                  </a:moveTo>
                  <a:lnTo>
                    <a:pt x="36" y="26"/>
                  </a:lnTo>
                  <a:lnTo>
                    <a:pt x="38" y="28"/>
                  </a:lnTo>
                  <a:lnTo>
                    <a:pt x="51" y="4"/>
                  </a:lnTo>
                  <a:lnTo>
                    <a:pt x="75" y="46"/>
                  </a:lnTo>
                  <a:lnTo>
                    <a:pt x="76" y="45"/>
                  </a:lnTo>
                  <a:lnTo>
                    <a:pt x="77" y="44"/>
                  </a:lnTo>
                  <a:lnTo>
                    <a:pt x="5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1"/>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close/>
                  <a:moveTo>
                    <a:pt x="21" y="0"/>
                  </a:moveTo>
                  <a:lnTo>
                    <a:pt x="14" y="11"/>
                  </a:lnTo>
                  <a:lnTo>
                    <a:pt x="16" y="14"/>
                  </a:lnTo>
                  <a:lnTo>
                    <a:pt x="23" y="2"/>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2"/>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moveTo>
                    <a:pt x="21" y="0"/>
                  </a:moveTo>
                  <a:lnTo>
                    <a:pt x="14" y="11"/>
                  </a:lnTo>
                  <a:lnTo>
                    <a:pt x="16" y="14"/>
                  </a:lnTo>
                  <a:lnTo>
                    <a:pt x="23" y="2"/>
                  </a:lnTo>
                  <a:lnTo>
                    <a:pt x="2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3"/>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close/>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4"/>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5"/>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close/>
                  <a:moveTo>
                    <a:pt x="21" y="0"/>
                  </a:moveTo>
                  <a:lnTo>
                    <a:pt x="14" y="12"/>
                  </a:lnTo>
                  <a:lnTo>
                    <a:pt x="15" y="14"/>
                  </a:lnTo>
                  <a:lnTo>
                    <a:pt x="22" y="3"/>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6"/>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moveTo>
                    <a:pt x="21" y="0"/>
                  </a:moveTo>
                  <a:lnTo>
                    <a:pt x="14" y="12"/>
                  </a:lnTo>
                  <a:lnTo>
                    <a:pt x="15" y="14"/>
                  </a:lnTo>
                  <a:lnTo>
                    <a:pt x="22" y="3"/>
                  </a:lnTo>
                  <a:lnTo>
                    <a:pt x="2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7"/>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close/>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8"/>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9"/>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close/>
                  <a:moveTo>
                    <a:pt x="20" y="0"/>
                  </a:moveTo>
                  <a:lnTo>
                    <a:pt x="7" y="4"/>
                  </a:lnTo>
                  <a:lnTo>
                    <a:pt x="6" y="6"/>
                  </a:lnTo>
                  <a:lnTo>
                    <a:pt x="20" y="3"/>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0"/>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moveTo>
                    <a:pt x="20" y="0"/>
                  </a:moveTo>
                  <a:lnTo>
                    <a:pt x="7" y="4"/>
                  </a:lnTo>
                  <a:lnTo>
                    <a:pt x="6" y="6"/>
                  </a:lnTo>
                  <a:lnTo>
                    <a:pt x="20" y="3"/>
                  </a:lnTo>
                  <a:lnTo>
                    <a:pt x="2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1"/>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close/>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2"/>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3"/>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close/>
                  <a:moveTo>
                    <a:pt x="19" y="0"/>
                  </a:moveTo>
                  <a:lnTo>
                    <a:pt x="6" y="4"/>
                  </a:lnTo>
                  <a:lnTo>
                    <a:pt x="6" y="6"/>
                  </a:lnTo>
                  <a:lnTo>
                    <a:pt x="19" y="3"/>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4"/>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moveTo>
                    <a:pt x="19" y="0"/>
                  </a:moveTo>
                  <a:lnTo>
                    <a:pt x="6" y="4"/>
                  </a:lnTo>
                  <a:lnTo>
                    <a:pt x="6" y="6"/>
                  </a:lnTo>
                  <a:lnTo>
                    <a:pt x="19" y="3"/>
                  </a:lnTo>
                  <a:lnTo>
                    <a:pt x="1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5"/>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close/>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6"/>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7"/>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close/>
                  <a:moveTo>
                    <a:pt x="20" y="0"/>
                  </a:moveTo>
                  <a:lnTo>
                    <a:pt x="6" y="4"/>
                  </a:lnTo>
                  <a:lnTo>
                    <a:pt x="6" y="7"/>
                  </a:lnTo>
                  <a:lnTo>
                    <a:pt x="19" y="3"/>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8"/>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moveTo>
                    <a:pt x="20" y="0"/>
                  </a:moveTo>
                  <a:lnTo>
                    <a:pt x="6" y="4"/>
                  </a:lnTo>
                  <a:lnTo>
                    <a:pt x="6" y="7"/>
                  </a:lnTo>
                  <a:lnTo>
                    <a:pt x="19" y="3"/>
                  </a:lnTo>
                  <a:lnTo>
                    <a:pt x="2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9"/>
            <p:cNvSpPr>
              <a:spLocks noEditPoints="1"/>
            </p:cNvSpPr>
            <p:nvPr/>
          </p:nvSpPr>
          <p:spPr bwMode="auto">
            <a:xfrm>
              <a:off x="2613026" y="976314"/>
              <a:ext cx="142875" cy="150813"/>
            </a:xfrm>
            <a:custGeom>
              <a:avLst/>
              <a:gdLst>
                <a:gd name="T0" fmla="*/ 66 w 152"/>
                <a:gd name="T1" fmla="*/ 24 h 161"/>
                <a:gd name="T2" fmla="*/ 63 w 152"/>
                <a:gd name="T3" fmla="*/ 28 h 161"/>
                <a:gd name="T4" fmla="*/ 74 w 152"/>
                <a:gd name="T5" fmla="*/ 34 h 161"/>
                <a:gd name="T6" fmla="*/ 144 w 152"/>
                <a:gd name="T7" fmla="*/ 74 h 161"/>
                <a:gd name="T8" fmla="*/ 74 w 152"/>
                <a:gd name="T9" fmla="*/ 114 h 161"/>
                <a:gd name="T10" fmla="*/ 4 w 152"/>
                <a:gd name="T11" fmla="*/ 154 h 161"/>
                <a:gd name="T12" fmla="*/ 4 w 152"/>
                <a:gd name="T13" fmla="*/ 74 h 161"/>
                <a:gd name="T14" fmla="*/ 4 w 152"/>
                <a:gd name="T15" fmla="*/ 62 h 161"/>
                <a:gd name="T16" fmla="*/ 0 w 152"/>
                <a:gd name="T17" fmla="*/ 64 h 161"/>
                <a:gd name="T18" fmla="*/ 0 w 152"/>
                <a:gd name="T19" fmla="*/ 74 h 161"/>
                <a:gd name="T20" fmla="*/ 0 w 152"/>
                <a:gd name="T21" fmla="*/ 161 h 161"/>
                <a:gd name="T22" fmla="*/ 76 w 152"/>
                <a:gd name="T23" fmla="*/ 118 h 161"/>
                <a:gd name="T24" fmla="*/ 152 w 152"/>
                <a:gd name="T25" fmla="*/ 74 h 161"/>
                <a:gd name="T26" fmla="*/ 76 w 152"/>
                <a:gd name="T27" fmla="*/ 30 h 161"/>
                <a:gd name="T28" fmla="*/ 66 w 152"/>
                <a:gd name="T29" fmla="*/ 24 h 161"/>
                <a:gd name="T30" fmla="*/ 0 w 152"/>
                <a:gd name="T31" fmla="*/ 0 h 161"/>
                <a:gd name="T32" fmla="*/ 0 w 152"/>
                <a:gd name="T33" fmla="*/ 41 h 161"/>
                <a:gd name="T34" fmla="*/ 4 w 152"/>
                <a:gd name="T35" fmla="*/ 39 h 161"/>
                <a:gd name="T36" fmla="*/ 4 w 152"/>
                <a:gd name="T37" fmla="*/ 2 h 161"/>
                <a:gd name="T38" fmla="*/ 0 w 152"/>
                <a:gd name="T3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161">
                  <a:moveTo>
                    <a:pt x="66" y="24"/>
                  </a:moveTo>
                  <a:cubicBezTo>
                    <a:pt x="65" y="26"/>
                    <a:pt x="64" y="27"/>
                    <a:pt x="63" y="28"/>
                  </a:cubicBezTo>
                  <a:cubicBezTo>
                    <a:pt x="74" y="34"/>
                    <a:pt x="74" y="34"/>
                    <a:pt x="74" y="34"/>
                  </a:cubicBezTo>
                  <a:cubicBezTo>
                    <a:pt x="144" y="74"/>
                    <a:pt x="144" y="74"/>
                    <a:pt x="144" y="74"/>
                  </a:cubicBezTo>
                  <a:cubicBezTo>
                    <a:pt x="74" y="114"/>
                    <a:pt x="74" y="114"/>
                    <a:pt x="74" y="114"/>
                  </a:cubicBezTo>
                  <a:cubicBezTo>
                    <a:pt x="4" y="154"/>
                    <a:pt x="4" y="154"/>
                    <a:pt x="4" y="154"/>
                  </a:cubicBezTo>
                  <a:cubicBezTo>
                    <a:pt x="4" y="74"/>
                    <a:pt x="4" y="74"/>
                    <a:pt x="4" y="74"/>
                  </a:cubicBezTo>
                  <a:cubicBezTo>
                    <a:pt x="4" y="62"/>
                    <a:pt x="4" y="62"/>
                    <a:pt x="4" y="62"/>
                  </a:cubicBezTo>
                  <a:cubicBezTo>
                    <a:pt x="0" y="64"/>
                    <a:pt x="0" y="64"/>
                    <a:pt x="0" y="64"/>
                  </a:cubicBezTo>
                  <a:cubicBezTo>
                    <a:pt x="0" y="74"/>
                    <a:pt x="0" y="74"/>
                    <a:pt x="0" y="74"/>
                  </a:cubicBezTo>
                  <a:cubicBezTo>
                    <a:pt x="0" y="161"/>
                    <a:pt x="0" y="161"/>
                    <a:pt x="0" y="161"/>
                  </a:cubicBezTo>
                  <a:cubicBezTo>
                    <a:pt x="76" y="118"/>
                    <a:pt x="76" y="118"/>
                    <a:pt x="76" y="118"/>
                  </a:cubicBezTo>
                  <a:cubicBezTo>
                    <a:pt x="152" y="74"/>
                    <a:pt x="152" y="74"/>
                    <a:pt x="152" y="74"/>
                  </a:cubicBezTo>
                  <a:cubicBezTo>
                    <a:pt x="76" y="30"/>
                    <a:pt x="76" y="30"/>
                    <a:pt x="76" y="30"/>
                  </a:cubicBezTo>
                  <a:cubicBezTo>
                    <a:pt x="66" y="24"/>
                    <a:pt x="66" y="24"/>
                    <a:pt x="66" y="24"/>
                  </a:cubicBezTo>
                  <a:moveTo>
                    <a:pt x="0" y="0"/>
                  </a:moveTo>
                  <a:cubicBezTo>
                    <a:pt x="0" y="41"/>
                    <a:pt x="0" y="41"/>
                    <a:pt x="0" y="41"/>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0"/>
            <p:cNvSpPr>
              <a:spLocks noEditPoints="1"/>
            </p:cNvSpPr>
            <p:nvPr/>
          </p:nvSpPr>
          <p:spPr bwMode="auto">
            <a:xfrm>
              <a:off x="2613026" y="963614"/>
              <a:ext cx="61913" cy="73025"/>
            </a:xfrm>
            <a:custGeom>
              <a:avLst/>
              <a:gdLst>
                <a:gd name="T0" fmla="*/ 4 w 66"/>
                <a:gd name="T1" fmla="*/ 52 h 77"/>
                <a:gd name="T2" fmla="*/ 0 w 66"/>
                <a:gd name="T3" fmla="*/ 54 h 77"/>
                <a:gd name="T4" fmla="*/ 0 w 66"/>
                <a:gd name="T5" fmla="*/ 77 h 77"/>
                <a:gd name="T6" fmla="*/ 4 w 66"/>
                <a:gd name="T7" fmla="*/ 75 h 77"/>
                <a:gd name="T8" fmla="*/ 4 w 66"/>
                <a:gd name="T9" fmla="*/ 52 h 77"/>
                <a:gd name="T10" fmla="*/ 0 w 66"/>
                <a:gd name="T11" fmla="*/ 0 h 77"/>
                <a:gd name="T12" fmla="*/ 0 w 66"/>
                <a:gd name="T13" fmla="*/ 13 h 77"/>
                <a:gd name="T14" fmla="*/ 4 w 66"/>
                <a:gd name="T15" fmla="*/ 15 h 77"/>
                <a:gd name="T16" fmla="*/ 4 w 66"/>
                <a:gd name="T17" fmla="*/ 7 h 77"/>
                <a:gd name="T18" fmla="*/ 63 w 66"/>
                <a:gd name="T19" fmla="*/ 41 h 77"/>
                <a:gd name="T20" fmla="*/ 66 w 66"/>
                <a:gd name="T21" fmla="*/ 37 h 77"/>
                <a:gd name="T22" fmla="*/ 0 w 66"/>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7">
                  <a:moveTo>
                    <a:pt x="4" y="52"/>
                  </a:moveTo>
                  <a:cubicBezTo>
                    <a:pt x="0" y="54"/>
                    <a:pt x="0" y="54"/>
                    <a:pt x="0" y="54"/>
                  </a:cubicBezTo>
                  <a:cubicBezTo>
                    <a:pt x="0" y="77"/>
                    <a:pt x="0" y="77"/>
                    <a:pt x="0" y="77"/>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7"/>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noEditPoints="1"/>
            </p:cNvSpPr>
            <p:nvPr/>
          </p:nvSpPr>
          <p:spPr bwMode="auto">
            <a:xfrm>
              <a:off x="1187451" y="1758951"/>
              <a:ext cx="142875" cy="152400"/>
            </a:xfrm>
            <a:custGeom>
              <a:avLst/>
              <a:gdLst>
                <a:gd name="T0" fmla="*/ 66 w 152"/>
                <a:gd name="T1" fmla="*/ 25 h 162"/>
                <a:gd name="T2" fmla="*/ 63 w 152"/>
                <a:gd name="T3" fmla="*/ 28 h 162"/>
                <a:gd name="T4" fmla="*/ 74 w 152"/>
                <a:gd name="T5" fmla="*/ 34 h 162"/>
                <a:gd name="T6" fmla="*/ 144 w 152"/>
                <a:gd name="T7" fmla="*/ 74 h 162"/>
                <a:gd name="T8" fmla="*/ 74 w 152"/>
                <a:gd name="T9" fmla="*/ 114 h 162"/>
                <a:gd name="T10" fmla="*/ 4 w 152"/>
                <a:gd name="T11" fmla="*/ 155 h 162"/>
                <a:gd name="T12" fmla="*/ 4 w 152"/>
                <a:gd name="T13" fmla="*/ 74 h 162"/>
                <a:gd name="T14" fmla="*/ 4 w 152"/>
                <a:gd name="T15" fmla="*/ 62 h 162"/>
                <a:gd name="T16" fmla="*/ 0 w 152"/>
                <a:gd name="T17" fmla="*/ 65 h 162"/>
                <a:gd name="T18" fmla="*/ 0 w 152"/>
                <a:gd name="T19" fmla="*/ 74 h 162"/>
                <a:gd name="T20" fmla="*/ 0 w 152"/>
                <a:gd name="T21" fmla="*/ 162 h 162"/>
                <a:gd name="T22" fmla="*/ 76 w 152"/>
                <a:gd name="T23" fmla="*/ 118 h 162"/>
                <a:gd name="T24" fmla="*/ 76 w 152"/>
                <a:gd name="T25" fmla="*/ 118 h 162"/>
                <a:gd name="T26" fmla="*/ 152 w 152"/>
                <a:gd name="T27" fmla="*/ 74 h 162"/>
                <a:gd name="T28" fmla="*/ 76 w 152"/>
                <a:gd name="T29" fmla="*/ 31 h 162"/>
                <a:gd name="T30" fmla="*/ 66 w 152"/>
                <a:gd name="T31" fmla="*/ 25 h 162"/>
                <a:gd name="T32" fmla="*/ 0 w 152"/>
                <a:gd name="T33" fmla="*/ 0 h 162"/>
                <a:gd name="T34" fmla="*/ 0 w 152"/>
                <a:gd name="T35" fmla="*/ 42 h 162"/>
                <a:gd name="T36" fmla="*/ 4 w 152"/>
                <a:gd name="T37" fmla="*/ 39 h 162"/>
                <a:gd name="T38" fmla="*/ 4 w 152"/>
                <a:gd name="T39" fmla="*/ 2 h 162"/>
                <a:gd name="T40" fmla="*/ 0 w 152"/>
                <a:gd name="T4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2">
                  <a:moveTo>
                    <a:pt x="66" y="25"/>
                  </a:moveTo>
                  <a:cubicBezTo>
                    <a:pt x="65" y="26"/>
                    <a:pt x="64" y="27"/>
                    <a:pt x="63" y="28"/>
                  </a:cubicBezTo>
                  <a:cubicBezTo>
                    <a:pt x="74" y="34"/>
                    <a:pt x="74" y="34"/>
                    <a:pt x="74" y="34"/>
                  </a:cubicBezTo>
                  <a:cubicBezTo>
                    <a:pt x="144" y="74"/>
                    <a:pt x="144" y="74"/>
                    <a:pt x="144" y="74"/>
                  </a:cubicBezTo>
                  <a:cubicBezTo>
                    <a:pt x="74" y="114"/>
                    <a:pt x="74" y="114"/>
                    <a:pt x="74" y="114"/>
                  </a:cubicBezTo>
                  <a:cubicBezTo>
                    <a:pt x="4" y="155"/>
                    <a:pt x="4" y="155"/>
                    <a:pt x="4" y="155"/>
                  </a:cubicBezTo>
                  <a:cubicBezTo>
                    <a:pt x="4" y="74"/>
                    <a:pt x="4" y="74"/>
                    <a:pt x="4" y="74"/>
                  </a:cubicBezTo>
                  <a:cubicBezTo>
                    <a:pt x="4" y="62"/>
                    <a:pt x="4" y="62"/>
                    <a:pt x="4" y="62"/>
                  </a:cubicBezTo>
                  <a:cubicBezTo>
                    <a:pt x="0" y="65"/>
                    <a:pt x="0" y="65"/>
                    <a:pt x="0" y="65"/>
                  </a:cubicBezTo>
                  <a:cubicBezTo>
                    <a:pt x="0" y="74"/>
                    <a:pt x="0" y="74"/>
                    <a:pt x="0" y="74"/>
                  </a:cubicBezTo>
                  <a:cubicBezTo>
                    <a:pt x="0" y="162"/>
                    <a:pt x="0" y="162"/>
                    <a:pt x="0" y="162"/>
                  </a:cubicBezTo>
                  <a:cubicBezTo>
                    <a:pt x="76" y="118"/>
                    <a:pt x="76" y="118"/>
                    <a:pt x="76" y="118"/>
                  </a:cubicBezTo>
                  <a:cubicBezTo>
                    <a:pt x="76" y="118"/>
                    <a:pt x="76" y="118"/>
                    <a:pt x="76" y="118"/>
                  </a:cubicBezTo>
                  <a:cubicBezTo>
                    <a:pt x="152" y="74"/>
                    <a:pt x="152" y="74"/>
                    <a:pt x="152" y="74"/>
                  </a:cubicBezTo>
                  <a:cubicBezTo>
                    <a:pt x="76" y="31"/>
                    <a:pt x="76" y="31"/>
                    <a:pt x="76" y="31"/>
                  </a:cubicBezTo>
                  <a:cubicBezTo>
                    <a:pt x="66" y="25"/>
                    <a:pt x="66" y="25"/>
                    <a:pt x="66" y="25"/>
                  </a:cubicBezTo>
                  <a:moveTo>
                    <a:pt x="0" y="0"/>
                  </a:moveTo>
                  <a:cubicBezTo>
                    <a:pt x="0" y="42"/>
                    <a:pt x="0" y="42"/>
                    <a:pt x="0" y="42"/>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2"/>
            <p:cNvSpPr>
              <a:spLocks noEditPoints="1"/>
            </p:cNvSpPr>
            <p:nvPr/>
          </p:nvSpPr>
          <p:spPr bwMode="auto">
            <a:xfrm>
              <a:off x="1187451" y="1747839"/>
              <a:ext cx="61913" cy="73025"/>
            </a:xfrm>
            <a:custGeom>
              <a:avLst/>
              <a:gdLst>
                <a:gd name="T0" fmla="*/ 4 w 66"/>
                <a:gd name="T1" fmla="*/ 52 h 78"/>
                <a:gd name="T2" fmla="*/ 0 w 66"/>
                <a:gd name="T3" fmla="*/ 55 h 78"/>
                <a:gd name="T4" fmla="*/ 0 w 66"/>
                <a:gd name="T5" fmla="*/ 78 h 78"/>
                <a:gd name="T6" fmla="*/ 4 w 66"/>
                <a:gd name="T7" fmla="*/ 75 h 78"/>
                <a:gd name="T8" fmla="*/ 4 w 66"/>
                <a:gd name="T9" fmla="*/ 52 h 78"/>
                <a:gd name="T10" fmla="*/ 0 w 66"/>
                <a:gd name="T11" fmla="*/ 0 h 78"/>
                <a:gd name="T12" fmla="*/ 0 w 66"/>
                <a:gd name="T13" fmla="*/ 13 h 78"/>
                <a:gd name="T14" fmla="*/ 4 w 66"/>
                <a:gd name="T15" fmla="*/ 15 h 78"/>
                <a:gd name="T16" fmla="*/ 4 w 66"/>
                <a:gd name="T17" fmla="*/ 7 h 78"/>
                <a:gd name="T18" fmla="*/ 63 w 66"/>
                <a:gd name="T19" fmla="*/ 41 h 78"/>
                <a:gd name="T20" fmla="*/ 66 w 66"/>
                <a:gd name="T21" fmla="*/ 38 h 78"/>
                <a:gd name="T22" fmla="*/ 0 w 66"/>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8">
                  <a:moveTo>
                    <a:pt x="4" y="52"/>
                  </a:moveTo>
                  <a:cubicBezTo>
                    <a:pt x="0" y="55"/>
                    <a:pt x="0" y="55"/>
                    <a:pt x="0" y="55"/>
                  </a:cubicBezTo>
                  <a:cubicBezTo>
                    <a:pt x="0" y="78"/>
                    <a:pt x="0" y="78"/>
                    <a:pt x="0" y="78"/>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8"/>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3"/>
            <p:cNvSpPr>
              <a:spLocks noEditPoints="1"/>
            </p:cNvSpPr>
            <p:nvPr/>
          </p:nvSpPr>
          <p:spPr bwMode="auto">
            <a:xfrm>
              <a:off x="2036763" y="1677989"/>
              <a:ext cx="122238" cy="122238"/>
            </a:xfrm>
            <a:custGeom>
              <a:avLst/>
              <a:gdLst>
                <a:gd name="T0" fmla="*/ 131 w 131"/>
                <a:gd name="T1" fmla="*/ 66 h 131"/>
                <a:gd name="T2" fmla="*/ 129 w 131"/>
                <a:gd name="T3" fmla="*/ 66 h 131"/>
                <a:gd name="T4" fmla="*/ 127 w 131"/>
                <a:gd name="T5" fmla="*/ 66 h 131"/>
                <a:gd name="T6" fmla="*/ 109 w 131"/>
                <a:gd name="T7" fmla="*/ 109 h 131"/>
                <a:gd name="T8" fmla="*/ 66 w 131"/>
                <a:gd name="T9" fmla="*/ 127 h 131"/>
                <a:gd name="T10" fmla="*/ 22 w 131"/>
                <a:gd name="T11" fmla="*/ 109 h 131"/>
                <a:gd name="T12" fmla="*/ 6 w 131"/>
                <a:gd name="T13" fmla="*/ 79 h 131"/>
                <a:gd name="T14" fmla="*/ 2 w 131"/>
                <a:gd name="T15" fmla="*/ 81 h 131"/>
                <a:gd name="T16" fmla="*/ 66 w 131"/>
                <a:gd name="T17" fmla="*/ 131 h 131"/>
                <a:gd name="T18" fmla="*/ 131 w 131"/>
                <a:gd name="T19" fmla="*/ 66 h 131"/>
                <a:gd name="T20" fmla="*/ 28 w 131"/>
                <a:gd name="T21" fmla="*/ 12 h 131"/>
                <a:gd name="T22" fmla="*/ 0 w 131"/>
                <a:gd name="T23" fmla="*/ 59 h 131"/>
                <a:gd name="T24" fmla="*/ 5 w 131"/>
                <a:gd name="T25" fmla="*/ 57 h 131"/>
                <a:gd name="T26" fmla="*/ 22 w 131"/>
                <a:gd name="T27" fmla="*/ 22 h 131"/>
                <a:gd name="T28" fmla="*/ 28 w 131"/>
                <a:gd name="T29" fmla="*/ 17 h 131"/>
                <a:gd name="T30" fmla="*/ 28 w 131"/>
                <a:gd name="T31" fmla="*/ 12 h 131"/>
                <a:gd name="T32" fmla="*/ 35 w 131"/>
                <a:gd name="T33" fmla="*/ 12 h 131"/>
                <a:gd name="T34" fmla="*/ 35 w 131"/>
                <a:gd name="T35" fmla="*/ 12 h 131"/>
                <a:gd name="T36" fmla="*/ 28 w 131"/>
                <a:gd name="T37" fmla="*/ 12 h 131"/>
                <a:gd name="T38" fmla="*/ 28 w 131"/>
                <a:gd name="T39" fmla="*/ 12 h 131"/>
                <a:gd name="T40" fmla="*/ 66 w 131"/>
                <a:gd name="T41" fmla="*/ 0 h 131"/>
                <a:gd name="T42" fmla="*/ 48 w 131"/>
                <a:gd name="T43" fmla="*/ 3 h 131"/>
                <a:gd name="T44" fmla="*/ 48 w 131"/>
                <a:gd name="T45" fmla="*/ 7 h 131"/>
                <a:gd name="T46" fmla="*/ 66 w 131"/>
                <a:gd name="T47" fmla="*/ 4 h 131"/>
                <a:gd name="T48" fmla="*/ 109 w 131"/>
                <a:gd name="T49" fmla="*/ 22 h 131"/>
                <a:gd name="T50" fmla="*/ 127 w 131"/>
                <a:gd name="T51" fmla="*/ 66 h 131"/>
                <a:gd name="T52" fmla="*/ 129 w 131"/>
                <a:gd name="T53" fmla="*/ 66 h 131"/>
                <a:gd name="T54" fmla="*/ 131 w 131"/>
                <a:gd name="T55" fmla="*/ 66 h 131"/>
                <a:gd name="T56" fmla="*/ 131 w 131"/>
                <a:gd name="T57" fmla="*/ 66 h 131"/>
                <a:gd name="T58" fmla="*/ 66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6"/>
                  </a:moveTo>
                  <a:cubicBezTo>
                    <a:pt x="129" y="66"/>
                    <a:pt x="129" y="66"/>
                    <a:pt x="129" y="66"/>
                  </a:cubicBezTo>
                  <a:cubicBezTo>
                    <a:pt x="127" y="66"/>
                    <a:pt x="127" y="66"/>
                    <a:pt x="127" y="66"/>
                  </a:cubicBezTo>
                  <a:cubicBezTo>
                    <a:pt x="127" y="83"/>
                    <a:pt x="121" y="98"/>
                    <a:pt x="109" y="109"/>
                  </a:cubicBezTo>
                  <a:cubicBezTo>
                    <a:pt x="98" y="121"/>
                    <a:pt x="83" y="127"/>
                    <a:pt x="66" y="127"/>
                  </a:cubicBezTo>
                  <a:cubicBezTo>
                    <a:pt x="49" y="127"/>
                    <a:pt x="33" y="121"/>
                    <a:pt x="22" y="109"/>
                  </a:cubicBezTo>
                  <a:cubicBezTo>
                    <a:pt x="14" y="101"/>
                    <a:pt x="8" y="91"/>
                    <a:pt x="6" y="79"/>
                  </a:cubicBezTo>
                  <a:cubicBezTo>
                    <a:pt x="4" y="80"/>
                    <a:pt x="3" y="80"/>
                    <a:pt x="2" y="81"/>
                  </a:cubicBezTo>
                  <a:cubicBezTo>
                    <a:pt x="9" y="110"/>
                    <a:pt x="35" y="131"/>
                    <a:pt x="66" y="131"/>
                  </a:cubicBezTo>
                  <a:cubicBezTo>
                    <a:pt x="102" y="131"/>
                    <a:pt x="131" y="102"/>
                    <a:pt x="131" y="66"/>
                  </a:cubicBezTo>
                  <a:moveTo>
                    <a:pt x="28" y="12"/>
                  </a:moveTo>
                  <a:cubicBezTo>
                    <a:pt x="13" y="23"/>
                    <a:pt x="2" y="40"/>
                    <a:pt x="0" y="59"/>
                  </a:cubicBezTo>
                  <a:cubicBezTo>
                    <a:pt x="2" y="58"/>
                    <a:pt x="3" y="58"/>
                    <a:pt x="5" y="57"/>
                  </a:cubicBezTo>
                  <a:cubicBezTo>
                    <a:pt x="7" y="43"/>
                    <a:pt x="13" y="31"/>
                    <a:pt x="22" y="22"/>
                  </a:cubicBezTo>
                  <a:cubicBezTo>
                    <a:pt x="24" y="20"/>
                    <a:pt x="26" y="19"/>
                    <a:pt x="28" y="17"/>
                  </a:cubicBezTo>
                  <a:cubicBezTo>
                    <a:pt x="28" y="16"/>
                    <a:pt x="28" y="14"/>
                    <a:pt x="28" y="12"/>
                  </a:cubicBezTo>
                  <a:cubicBezTo>
                    <a:pt x="35" y="12"/>
                    <a:pt x="35" y="12"/>
                    <a:pt x="35" y="12"/>
                  </a:cubicBezTo>
                  <a:cubicBezTo>
                    <a:pt x="35" y="12"/>
                    <a:pt x="35" y="12"/>
                    <a:pt x="35" y="12"/>
                  </a:cubicBezTo>
                  <a:cubicBezTo>
                    <a:pt x="28" y="12"/>
                    <a:pt x="28" y="12"/>
                    <a:pt x="28" y="12"/>
                  </a:cubicBezTo>
                  <a:cubicBezTo>
                    <a:pt x="28" y="12"/>
                    <a:pt x="28" y="12"/>
                    <a:pt x="28" y="12"/>
                  </a:cubicBezTo>
                  <a:moveTo>
                    <a:pt x="66" y="0"/>
                  </a:moveTo>
                  <a:cubicBezTo>
                    <a:pt x="59" y="0"/>
                    <a:pt x="53" y="1"/>
                    <a:pt x="48" y="3"/>
                  </a:cubicBezTo>
                  <a:cubicBezTo>
                    <a:pt x="48" y="4"/>
                    <a:pt x="48" y="5"/>
                    <a:pt x="48" y="7"/>
                  </a:cubicBezTo>
                  <a:cubicBezTo>
                    <a:pt x="54" y="5"/>
                    <a:pt x="60" y="4"/>
                    <a:pt x="66" y="4"/>
                  </a:cubicBezTo>
                  <a:cubicBezTo>
                    <a:pt x="83" y="4"/>
                    <a:pt x="98" y="11"/>
                    <a:pt x="109" y="22"/>
                  </a:cubicBezTo>
                  <a:cubicBezTo>
                    <a:pt x="121" y="33"/>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4"/>
            <p:cNvSpPr>
              <a:spLocks noEditPoints="1"/>
            </p:cNvSpPr>
            <p:nvPr/>
          </p:nvSpPr>
          <p:spPr bwMode="auto">
            <a:xfrm>
              <a:off x="2036763" y="1681164"/>
              <a:ext cx="44450" cy="73025"/>
            </a:xfrm>
            <a:custGeom>
              <a:avLst/>
              <a:gdLst>
                <a:gd name="T0" fmla="*/ 5 w 48"/>
                <a:gd name="T1" fmla="*/ 54 h 78"/>
                <a:gd name="T2" fmla="*/ 0 w 48"/>
                <a:gd name="T3" fmla="*/ 56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9 h 78"/>
                <a:gd name="T16" fmla="*/ 28 w 48"/>
                <a:gd name="T17" fmla="*/ 9 h 78"/>
                <a:gd name="T18" fmla="*/ 28 w 48"/>
                <a:gd name="T19" fmla="*/ 14 h 78"/>
                <a:gd name="T20" fmla="*/ 35 w 48"/>
                <a:gd name="T21" fmla="*/ 9 h 78"/>
                <a:gd name="T22" fmla="*/ 48 w 48"/>
                <a:gd name="T23" fmla="*/ 0 h 78"/>
                <a:gd name="T24" fmla="*/ 28 w 48"/>
                <a:gd name="T25" fmla="*/ 9 h 78"/>
                <a:gd name="T26" fmla="*/ 28 w 48"/>
                <a:gd name="T27" fmla="*/ 9 h 78"/>
                <a:gd name="T28" fmla="*/ 35 w 48"/>
                <a:gd name="T29" fmla="*/ 9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5"/>
                    <a:pt x="0" y="56"/>
                  </a:cubicBezTo>
                  <a:cubicBezTo>
                    <a:pt x="0" y="58"/>
                    <a:pt x="0" y="61"/>
                    <a:pt x="0" y="63"/>
                  </a:cubicBezTo>
                  <a:cubicBezTo>
                    <a:pt x="0" y="68"/>
                    <a:pt x="1" y="73"/>
                    <a:pt x="2" y="78"/>
                  </a:cubicBezTo>
                  <a:cubicBezTo>
                    <a:pt x="3" y="77"/>
                    <a:pt x="4" y="77"/>
                    <a:pt x="6" y="76"/>
                  </a:cubicBezTo>
                  <a:cubicBezTo>
                    <a:pt x="5" y="72"/>
                    <a:pt x="4" y="67"/>
                    <a:pt x="4" y="63"/>
                  </a:cubicBezTo>
                  <a:cubicBezTo>
                    <a:pt x="4" y="60"/>
                    <a:pt x="4" y="57"/>
                    <a:pt x="5" y="54"/>
                  </a:cubicBezTo>
                  <a:moveTo>
                    <a:pt x="35" y="9"/>
                  </a:moveTo>
                  <a:cubicBezTo>
                    <a:pt x="28" y="9"/>
                    <a:pt x="28" y="9"/>
                    <a:pt x="28" y="9"/>
                  </a:cubicBezTo>
                  <a:cubicBezTo>
                    <a:pt x="28" y="11"/>
                    <a:pt x="28" y="13"/>
                    <a:pt x="28" y="14"/>
                  </a:cubicBezTo>
                  <a:cubicBezTo>
                    <a:pt x="30" y="12"/>
                    <a:pt x="33" y="11"/>
                    <a:pt x="35" y="9"/>
                  </a:cubicBezTo>
                  <a:moveTo>
                    <a:pt x="48" y="0"/>
                  </a:moveTo>
                  <a:cubicBezTo>
                    <a:pt x="41" y="2"/>
                    <a:pt x="34" y="5"/>
                    <a:pt x="28" y="9"/>
                  </a:cubicBezTo>
                  <a:cubicBezTo>
                    <a:pt x="28" y="9"/>
                    <a:pt x="28" y="9"/>
                    <a:pt x="28" y="9"/>
                  </a:cubicBezTo>
                  <a:cubicBezTo>
                    <a:pt x="35" y="9"/>
                    <a:pt x="35" y="9"/>
                    <a:pt x="35" y="9"/>
                  </a:cubicBezTo>
                  <a:cubicBezTo>
                    <a:pt x="39" y="7"/>
                    <a:pt x="43" y="5"/>
                    <a:pt x="48" y="4"/>
                  </a:cubicBezTo>
                  <a:cubicBezTo>
                    <a:pt x="48" y="2"/>
                    <a:pt x="48" y="1"/>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5"/>
            <p:cNvSpPr>
              <a:spLocks noEditPoints="1"/>
            </p:cNvSpPr>
            <p:nvPr/>
          </p:nvSpPr>
          <p:spPr bwMode="auto">
            <a:xfrm>
              <a:off x="1736726" y="10144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2 w 131"/>
                <a:gd name="T11" fmla="*/ 109 h 131"/>
                <a:gd name="T12" fmla="*/ 5 w 131"/>
                <a:gd name="T13" fmla="*/ 79 h 131"/>
                <a:gd name="T14" fmla="*/ 1 w 131"/>
                <a:gd name="T15" fmla="*/ 80 h 131"/>
                <a:gd name="T16" fmla="*/ 65 w 131"/>
                <a:gd name="T17" fmla="*/ 131 h 131"/>
                <a:gd name="T18" fmla="*/ 131 w 131"/>
                <a:gd name="T19" fmla="*/ 65 h 131"/>
                <a:gd name="T20" fmla="*/ 28 w 131"/>
                <a:gd name="T21" fmla="*/ 12 h 131"/>
                <a:gd name="T22" fmla="*/ 0 w 131"/>
                <a:gd name="T23" fmla="*/ 59 h 131"/>
                <a:gd name="T24" fmla="*/ 4 w 131"/>
                <a:gd name="T25" fmla="*/ 56 h 131"/>
                <a:gd name="T26" fmla="*/ 22 w 131"/>
                <a:gd name="T27" fmla="*/ 22 h 131"/>
                <a:gd name="T28" fmla="*/ 27 w 131"/>
                <a:gd name="T29" fmla="*/ 17 h 131"/>
                <a:gd name="T30" fmla="*/ 28 w 131"/>
                <a:gd name="T31" fmla="*/ 12 h 131"/>
                <a:gd name="T32" fmla="*/ 34 w 131"/>
                <a:gd name="T33" fmla="*/ 12 h 131"/>
                <a:gd name="T34" fmla="*/ 34 w 131"/>
                <a:gd name="T35" fmla="*/ 12 h 131"/>
                <a:gd name="T36" fmla="*/ 28 w 131"/>
                <a:gd name="T37" fmla="*/ 12 h 131"/>
                <a:gd name="T38" fmla="*/ 28 w 131"/>
                <a:gd name="T39" fmla="*/ 12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8" y="120"/>
                    <a:pt x="82" y="127"/>
                    <a:pt x="65" y="127"/>
                  </a:cubicBezTo>
                  <a:cubicBezTo>
                    <a:pt x="48" y="127"/>
                    <a:pt x="33" y="120"/>
                    <a:pt x="22" y="109"/>
                  </a:cubicBezTo>
                  <a:cubicBezTo>
                    <a:pt x="13" y="101"/>
                    <a:pt x="8" y="90"/>
                    <a:pt x="5" y="79"/>
                  </a:cubicBezTo>
                  <a:cubicBezTo>
                    <a:pt x="4" y="79"/>
                    <a:pt x="3" y="80"/>
                    <a:pt x="1" y="80"/>
                  </a:cubicBezTo>
                  <a:cubicBezTo>
                    <a:pt x="8" y="109"/>
                    <a:pt x="34" y="131"/>
                    <a:pt x="65" y="131"/>
                  </a:cubicBezTo>
                  <a:cubicBezTo>
                    <a:pt x="101" y="131"/>
                    <a:pt x="131" y="102"/>
                    <a:pt x="131" y="65"/>
                  </a:cubicBezTo>
                  <a:moveTo>
                    <a:pt x="28" y="12"/>
                  </a:moveTo>
                  <a:cubicBezTo>
                    <a:pt x="12" y="22"/>
                    <a:pt x="2" y="39"/>
                    <a:pt x="0" y="59"/>
                  </a:cubicBezTo>
                  <a:cubicBezTo>
                    <a:pt x="1" y="58"/>
                    <a:pt x="3" y="57"/>
                    <a:pt x="4" y="56"/>
                  </a:cubicBezTo>
                  <a:cubicBezTo>
                    <a:pt x="6" y="43"/>
                    <a:pt x="12" y="31"/>
                    <a:pt x="22" y="22"/>
                  </a:cubicBezTo>
                  <a:cubicBezTo>
                    <a:pt x="23" y="20"/>
                    <a:pt x="25" y="18"/>
                    <a:pt x="27" y="17"/>
                  </a:cubicBezTo>
                  <a:cubicBezTo>
                    <a:pt x="28" y="15"/>
                    <a:pt x="28" y="14"/>
                    <a:pt x="28" y="12"/>
                  </a:cubicBezTo>
                  <a:cubicBezTo>
                    <a:pt x="34" y="12"/>
                    <a:pt x="34" y="12"/>
                    <a:pt x="34" y="12"/>
                  </a:cubicBezTo>
                  <a:cubicBezTo>
                    <a:pt x="34" y="12"/>
                    <a:pt x="34" y="12"/>
                    <a:pt x="34" y="12"/>
                  </a:cubicBezTo>
                  <a:cubicBezTo>
                    <a:pt x="28" y="12"/>
                    <a:pt x="28" y="12"/>
                    <a:pt x="28" y="12"/>
                  </a:cubicBezTo>
                  <a:cubicBezTo>
                    <a:pt x="28" y="12"/>
                    <a:pt x="28" y="12"/>
                    <a:pt x="28" y="12"/>
                  </a:cubicBezTo>
                  <a:moveTo>
                    <a:pt x="65" y="0"/>
                  </a:moveTo>
                  <a:cubicBezTo>
                    <a:pt x="59" y="0"/>
                    <a:pt x="53" y="1"/>
                    <a:pt x="47" y="2"/>
                  </a:cubicBezTo>
                  <a:cubicBezTo>
                    <a:pt x="47" y="4"/>
                    <a:pt x="47" y="5"/>
                    <a:pt x="47" y="6"/>
                  </a:cubicBezTo>
                  <a:cubicBezTo>
                    <a:pt x="53" y="5"/>
                    <a:pt x="59" y="4"/>
                    <a:pt x="65" y="4"/>
                  </a:cubicBezTo>
                  <a:cubicBezTo>
                    <a:pt x="82" y="4"/>
                    <a:pt x="98"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6"/>
            <p:cNvSpPr>
              <a:spLocks noEditPoints="1"/>
            </p:cNvSpPr>
            <p:nvPr/>
          </p:nvSpPr>
          <p:spPr bwMode="auto">
            <a:xfrm>
              <a:off x="1736726" y="1016001"/>
              <a:ext cx="42863" cy="73025"/>
            </a:xfrm>
            <a:custGeom>
              <a:avLst/>
              <a:gdLst>
                <a:gd name="T0" fmla="*/ 4 w 47"/>
                <a:gd name="T1" fmla="*/ 54 h 78"/>
                <a:gd name="T2" fmla="*/ 0 w 47"/>
                <a:gd name="T3" fmla="*/ 57 h 78"/>
                <a:gd name="T4" fmla="*/ 0 w 47"/>
                <a:gd name="T5" fmla="*/ 63 h 78"/>
                <a:gd name="T6" fmla="*/ 1 w 47"/>
                <a:gd name="T7" fmla="*/ 78 h 78"/>
                <a:gd name="T8" fmla="*/ 5 w 47"/>
                <a:gd name="T9" fmla="*/ 77 h 78"/>
                <a:gd name="T10" fmla="*/ 4 w 47"/>
                <a:gd name="T11" fmla="*/ 63 h 78"/>
                <a:gd name="T12" fmla="*/ 4 w 47"/>
                <a:gd name="T13" fmla="*/ 54 h 78"/>
                <a:gd name="T14" fmla="*/ 34 w 47"/>
                <a:gd name="T15" fmla="*/ 10 h 78"/>
                <a:gd name="T16" fmla="*/ 28 w 47"/>
                <a:gd name="T17" fmla="*/ 10 h 78"/>
                <a:gd name="T18" fmla="*/ 27 w 47"/>
                <a:gd name="T19" fmla="*/ 15 h 78"/>
                <a:gd name="T20" fmla="*/ 34 w 47"/>
                <a:gd name="T21" fmla="*/ 10 h 78"/>
                <a:gd name="T22" fmla="*/ 47 w 47"/>
                <a:gd name="T23" fmla="*/ 0 h 78"/>
                <a:gd name="T24" fmla="*/ 28 w 47"/>
                <a:gd name="T25" fmla="*/ 10 h 78"/>
                <a:gd name="T26" fmla="*/ 28 w 47"/>
                <a:gd name="T27" fmla="*/ 10 h 78"/>
                <a:gd name="T28" fmla="*/ 34 w 47"/>
                <a:gd name="T29" fmla="*/ 10 h 78"/>
                <a:gd name="T30" fmla="*/ 47 w 47"/>
                <a:gd name="T31" fmla="*/ 4 h 78"/>
                <a:gd name="T32" fmla="*/ 47 w 47"/>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78">
                  <a:moveTo>
                    <a:pt x="4" y="54"/>
                  </a:moveTo>
                  <a:cubicBezTo>
                    <a:pt x="3" y="55"/>
                    <a:pt x="1" y="56"/>
                    <a:pt x="0" y="57"/>
                  </a:cubicBezTo>
                  <a:cubicBezTo>
                    <a:pt x="0" y="59"/>
                    <a:pt x="0" y="61"/>
                    <a:pt x="0" y="63"/>
                  </a:cubicBezTo>
                  <a:cubicBezTo>
                    <a:pt x="0" y="69"/>
                    <a:pt x="0" y="74"/>
                    <a:pt x="1" y="78"/>
                  </a:cubicBezTo>
                  <a:cubicBezTo>
                    <a:pt x="3" y="78"/>
                    <a:pt x="4" y="77"/>
                    <a:pt x="5" y="77"/>
                  </a:cubicBezTo>
                  <a:cubicBezTo>
                    <a:pt x="4" y="73"/>
                    <a:pt x="4" y="68"/>
                    <a:pt x="4" y="63"/>
                  </a:cubicBezTo>
                  <a:cubicBezTo>
                    <a:pt x="4" y="60"/>
                    <a:pt x="4" y="57"/>
                    <a:pt x="4" y="54"/>
                  </a:cubicBezTo>
                  <a:moveTo>
                    <a:pt x="34" y="10"/>
                  </a:moveTo>
                  <a:cubicBezTo>
                    <a:pt x="28" y="10"/>
                    <a:pt x="28" y="10"/>
                    <a:pt x="28" y="10"/>
                  </a:cubicBezTo>
                  <a:cubicBezTo>
                    <a:pt x="28" y="12"/>
                    <a:pt x="28" y="13"/>
                    <a:pt x="27" y="15"/>
                  </a:cubicBezTo>
                  <a:cubicBezTo>
                    <a:pt x="30" y="13"/>
                    <a:pt x="32" y="11"/>
                    <a:pt x="34" y="10"/>
                  </a:cubicBezTo>
                  <a:moveTo>
                    <a:pt x="47" y="0"/>
                  </a:moveTo>
                  <a:cubicBezTo>
                    <a:pt x="40" y="2"/>
                    <a:pt x="33" y="6"/>
                    <a:pt x="28" y="10"/>
                  </a:cubicBezTo>
                  <a:cubicBezTo>
                    <a:pt x="28" y="10"/>
                    <a:pt x="28" y="10"/>
                    <a:pt x="28" y="10"/>
                  </a:cubicBezTo>
                  <a:cubicBezTo>
                    <a:pt x="34" y="10"/>
                    <a:pt x="34" y="10"/>
                    <a:pt x="34" y="10"/>
                  </a:cubicBezTo>
                  <a:cubicBezTo>
                    <a:pt x="38" y="8"/>
                    <a:pt x="43" y="6"/>
                    <a:pt x="47" y="4"/>
                  </a:cubicBezTo>
                  <a:cubicBezTo>
                    <a:pt x="47" y="3"/>
                    <a:pt x="47" y="2"/>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p:cNvSpPr>
              <a:spLocks noEditPoints="1"/>
            </p:cNvSpPr>
            <p:nvPr/>
          </p:nvSpPr>
          <p:spPr bwMode="auto">
            <a:xfrm>
              <a:off x="1773238" y="2770189"/>
              <a:ext cx="123825" cy="122238"/>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1"/>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4"/>
                    <a:pt x="13" y="32"/>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8"/>
            <p:cNvSpPr>
              <a:spLocks noEditPoints="1"/>
            </p:cNvSpPr>
            <p:nvPr/>
          </p:nvSpPr>
          <p:spPr bwMode="auto">
            <a:xfrm>
              <a:off x="1773238" y="2771776"/>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8"/>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noEditPoints="1"/>
            </p:cNvSpPr>
            <p:nvPr/>
          </p:nvSpPr>
          <p:spPr bwMode="auto">
            <a:xfrm>
              <a:off x="2052638" y="2681289"/>
              <a:ext cx="122238" cy="61913"/>
            </a:xfrm>
            <a:custGeom>
              <a:avLst/>
              <a:gdLst>
                <a:gd name="T0" fmla="*/ 28 w 131"/>
                <a:gd name="T1" fmla="*/ 12 h 66"/>
                <a:gd name="T2" fmla="*/ 0 w 131"/>
                <a:gd name="T3" fmla="*/ 66 h 66"/>
                <a:gd name="T4" fmla="*/ 4 w 131"/>
                <a:gd name="T5" fmla="*/ 66 h 66"/>
                <a:gd name="T6" fmla="*/ 22 w 131"/>
                <a:gd name="T7" fmla="*/ 22 h 66"/>
                <a:gd name="T8" fmla="*/ 29 w 131"/>
                <a:gd name="T9" fmla="*/ 16 h 66"/>
                <a:gd name="T10" fmla="*/ 28 w 131"/>
                <a:gd name="T11" fmla="*/ 12 h 66"/>
                <a:gd name="T12" fmla="*/ 28 w 131"/>
                <a:gd name="T13" fmla="*/ 12 h 66"/>
                <a:gd name="T14" fmla="*/ 65 w 131"/>
                <a:gd name="T15" fmla="*/ 0 h 66"/>
                <a:gd name="T16" fmla="*/ 47 w 131"/>
                <a:gd name="T17" fmla="*/ 3 h 66"/>
                <a:gd name="T18" fmla="*/ 48 w 131"/>
                <a:gd name="T19" fmla="*/ 7 h 66"/>
                <a:gd name="T20" fmla="*/ 65 w 131"/>
                <a:gd name="T21" fmla="*/ 4 h 66"/>
                <a:gd name="T22" fmla="*/ 109 w 131"/>
                <a:gd name="T23" fmla="*/ 22 h 66"/>
                <a:gd name="T24" fmla="*/ 127 w 131"/>
                <a:gd name="T25" fmla="*/ 66 h 66"/>
                <a:gd name="T26" fmla="*/ 131 w 131"/>
                <a:gd name="T27" fmla="*/ 66 h 66"/>
                <a:gd name="T28" fmla="*/ 65 w 131"/>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6">
                  <a:moveTo>
                    <a:pt x="28" y="12"/>
                  </a:moveTo>
                  <a:cubicBezTo>
                    <a:pt x="11" y="24"/>
                    <a:pt x="0" y="44"/>
                    <a:pt x="0" y="66"/>
                  </a:cubicBezTo>
                  <a:cubicBezTo>
                    <a:pt x="4" y="66"/>
                    <a:pt x="4" y="66"/>
                    <a:pt x="4" y="66"/>
                  </a:cubicBezTo>
                  <a:cubicBezTo>
                    <a:pt x="4" y="49"/>
                    <a:pt x="11" y="33"/>
                    <a:pt x="22" y="22"/>
                  </a:cubicBezTo>
                  <a:cubicBezTo>
                    <a:pt x="24" y="20"/>
                    <a:pt x="26" y="18"/>
                    <a:pt x="29" y="16"/>
                  </a:cubicBezTo>
                  <a:cubicBezTo>
                    <a:pt x="28" y="15"/>
                    <a:pt x="28" y="14"/>
                    <a:pt x="28" y="12"/>
                  </a:cubicBezTo>
                  <a:cubicBezTo>
                    <a:pt x="28" y="12"/>
                    <a:pt x="28" y="12"/>
                    <a:pt x="28" y="12"/>
                  </a:cubicBezTo>
                  <a:moveTo>
                    <a:pt x="65" y="0"/>
                  </a:moveTo>
                  <a:cubicBezTo>
                    <a:pt x="59" y="0"/>
                    <a:pt x="53" y="1"/>
                    <a:pt x="47" y="3"/>
                  </a:cubicBezTo>
                  <a:cubicBezTo>
                    <a:pt x="47" y="4"/>
                    <a:pt x="47" y="6"/>
                    <a:pt x="48" y="7"/>
                  </a:cubicBezTo>
                  <a:cubicBezTo>
                    <a:pt x="53" y="5"/>
                    <a:pt x="59" y="4"/>
                    <a:pt x="65" y="4"/>
                  </a:cubicBezTo>
                  <a:cubicBezTo>
                    <a:pt x="82" y="4"/>
                    <a:pt x="98" y="11"/>
                    <a:pt x="109" y="22"/>
                  </a:cubicBezTo>
                  <a:cubicBezTo>
                    <a:pt x="120" y="33"/>
                    <a:pt x="127" y="49"/>
                    <a:pt x="127" y="66"/>
                  </a:cubicBezTo>
                  <a:cubicBezTo>
                    <a:pt x="131" y="66"/>
                    <a:pt x="131" y="66"/>
                    <a:pt x="131" y="66"/>
                  </a:cubicBezTo>
                  <a:cubicBezTo>
                    <a:pt x="131" y="30"/>
                    <a:pt x="102"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0"/>
            <p:cNvSpPr>
              <a:spLocks/>
            </p:cNvSpPr>
            <p:nvPr/>
          </p:nvSpPr>
          <p:spPr bwMode="auto">
            <a:xfrm>
              <a:off x="2078038" y="2684464"/>
              <a:ext cx="19050" cy="11113"/>
            </a:xfrm>
            <a:custGeom>
              <a:avLst/>
              <a:gdLst>
                <a:gd name="T0" fmla="*/ 19 w 20"/>
                <a:gd name="T1" fmla="*/ 0 h 13"/>
                <a:gd name="T2" fmla="*/ 0 w 20"/>
                <a:gd name="T3" fmla="*/ 9 h 13"/>
                <a:gd name="T4" fmla="*/ 0 w 20"/>
                <a:gd name="T5" fmla="*/ 9 h 13"/>
                <a:gd name="T6" fmla="*/ 1 w 20"/>
                <a:gd name="T7" fmla="*/ 13 h 13"/>
                <a:gd name="T8" fmla="*/ 20 w 20"/>
                <a:gd name="T9" fmla="*/ 4 h 13"/>
                <a:gd name="T10" fmla="*/ 19 w 20"/>
                <a:gd name="T11" fmla="*/ 0 h 13"/>
              </a:gdLst>
              <a:ahLst/>
              <a:cxnLst>
                <a:cxn ang="0">
                  <a:pos x="T0" y="T1"/>
                </a:cxn>
                <a:cxn ang="0">
                  <a:pos x="T2" y="T3"/>
                </a:cxn>
                <a:cxn ang="0">
                  <a:pos x="T4" y="T5"/>
                </a:cxn>
                <a:cxn ang="0">
                  <a:pos x="T6" y="T7"/>
                </a:cxn>
                <a:cxn ang="0">
                  <a:pos x="T8" y="T9"/>
                </a:cxn>
                <a:cxn ang="0">
                  <a:pos x="T10" y="T11"/>
                </a:cxn>
              </a:cxnLst>
              <a:rect l="0" t="0" r="r" b="b"/>
              <a:pathLst>
                <a:path w="20" h="13">
                  <a:moveTo>
                    <a:pt x="19" y="0"/>
                  </a:moveTo>
                  <a:cubicBezTo>
                    <a:pt x="12" y="2"/>
                    <a:pt x="6" y="5"/>
                    <a:pt x="0" y="9"/>
                  </a:cubicBezTo>
                  <a:cubicBezTo>
                    <a:pt x="0" y="9"/>
                    <a:pt x="0" y="9"/>
                    <a:pt x="0" y="9"/>
                  </a:cubicBezTo>
                  <a:cubicBezTo>
                    <a:pt x="0" y="11"/>
                    <a:pt x="0" y="12"/>
                    <a:pt x="1" y="13"/>
                  </a:cubicBezTo>
                  <a:cubicBezTo>
                    <a:pt x="6" y="9"/>
                    <a:pt x="13" y="6"/>
                    <a:pt x="20" y="4"/>
                  </a:cubicBezTo>
                  <a:cubicBezTo>
                    <a:pt x="19" y="3"/>
                    <a:pt x="19" y="1"/>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1"/>
            <p:cNvSpPr>
              <a:spLocks noEditPoints="1"/>
            </p:cNvSpPr>
            <p:nvPr/>
          </p:nvSpPr>
          <p:spPr bwMode="auto">
            <a:xfrm>
              <a:off x="1577976" y="1768476"/>
              <a:ext cx="122238" cy="60325"/>
            </a:xfrm>
            <a:custGeom>
              <a:avLst/>
              <a:gdLst>
                <a:gd name="T0" fmla="*/ 28 w 131"/>
                <a:gd name="T1" fmla="*/ 11 h 65"/>
                <a:gd name="T2" fmla="*/ 0 w 131"/>
                <a:gd name="T3" fmla="*/ 65 h 65"/>
                <a:gd name="T4" fmla="*/ 4 w 131"/>
                <a:gd name="T5" fmla="*/ 65 h 65"/>
                <a:gd name="T6" fmla="*/ 22 w 131"/>
                <a:gd name="T7" fmla="*/ 22 h 65"/>
                <a:gd name="T8" fmla="*/ 29 w 131"/>
                <a:gd name="T9" fmla="*/ 16 h 65"/>
                <a:gd name="T10" fmla="*/ 28 w 131"/>
                <a:gd name="T11" fmla="*/ 12 h 65"/>
                <a:gd name="T12" fmla="*/ 28 w 131"/>
                <a:gd name="T13" fmla="*/ 11 h 65"/>
                <a:gd name="T14" fmla="*/ 65 w 131"/>
                <a:gd name="T15" fmla="*/ 0 h 65"/>
                <a:gd name="T16" fmla="*/ 47 w 131"/>
                <a:gd name="T17" fmla="*/ 2 h 65"/>
                <a:gd name="T18" fmla="*/ 48 w 131"/>
                <a:gd name="T19" fmla="*/ 6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8" y="11"/>
                  </a:moveTo>
                  <a:cubicBezTo>
                    <a:pt x="11" y="23"/>
                    <a:pt x="0" y="43"/>
                    <a:pt x="0" y="65"/>
                  </a:cubicBezTo>
                  <a:cubicBezTo>
                    <a:pt x="4" y="65"/>
                    <a:pt x="4" y="65"/>
                    <a:pt x="4" y="65"/>
                  </a:cubicBezTo>
                  <a:cubicBezTo>
                    <a:pt x="4" y="48"/>
                    <a:pt x="11" y="33"/>
                    <a:pt x="22" y="22"/>
                  </a:cubicBezTo>
                  <a:cubicBezTo>
                    <a:pt x="24" y="20"/>
                    <a:pt x="26" y="18"/>
                    <a:pt x="29" y="16"/>
                  </a:cubicBezTo>
                  <a:cubicBezTo>
                    <a:pt x="28" y="15"/>
                    <a:pt x="28" y="13"/>
                    <a:pt x="28" y="12"/>
                  </a:cubicBezTo>
                  <a:cubicBezTo>
                    <a:pt x="28" y="12"/>
                    <a:pt x="28" y="12"/>
                    <a:pt x="28" y="11"/>
                  </a:cubicBezTo>
                  <a:moveTo>
                    <a:pt x="65" y="0"/>
                  </a:moveTo>
                  <a:cubicBezTo>
                    <a:pt x="59" y="0"/>
                    <a:pt x="53" y="0"/>
                    <a:pt x="47" y="2"/>
                  </a:cubicBezTo>
                  <a:cubicBezTo>
                    <a:pt x="47" y="4"/>
                    <a:pt x="47" y="5"/>
                    <a:pt x="48" y="6"/>
                  </a:cubicBezTo>
                  <a:cubicBezTo>
                    <a:pt x="53" y="5"/>
                    <a:pt x="59" y="4"/>
                    <a:pt x="65" y="4"/>
                  </a:cubicBezTo>
                  <a:cubicBezTo>
                    <a:pt x="82" y="4"/>
                    <a:pt x="98" y="10"/>
                    <a:pt x="109" y="22"/>
                  </a:cubicBezTo>
                  <a:cubicBezTo>
                    <a:pt x="120" y="33"/>
                    <a:pt x="127" y="48"/>
                    <a:pt x="127" y="65"/>
                  </a:cubicBezTo>
                  <a:cubicBezTo>
                    <a:pt x="131" y="65"/>
                    <a:pt x="131" y="65"/>
                    <a:pt x="131" y="65"/>
                  </a:cubicBezTo>
                  <a:cubicBezTo>
                    <a:pt x="131" y="29"/>
                    <a:pt x="102"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2"/>
            <p:cNvSpPr>
              <a:spLocks/>
            </p:cNvSpPr>
            <p:nvPr/>
          </p:nvSpPr>
          <p:spPr bwMode="auto">
            <a:xfrm>
              <a:off x="1603376" y="1770064"/>
              <a:ext cx="19050" cy="12700"/>
            </a:xfrm>
            <a:custGeom>
              <a:avLst/>
              <a:gdLst>
                <a:gd name="T0" fmla="*/ 19 w 20"/>
                <a:gd name="T1" fmla="*/ 0 h 14"/>
                <a:gd name="T2" fmla="*/ 0 w 20"/>
                <a:gd name="T3" fmla="*/ 9 h 14"/>
                <a:gd name="T4" fmla="*/ 0 w 20"/>
                <a:gd name="T5" fmla="*/ 10 h 14"/>
                <a:gd name="T6" fmla="*/ 1 w 20"/>
                <a:gd name="T7" fmla="*/ 14 h 14"/>
                <a:gd name="T8" fmla="*/ 20 w 20"/>
                <a:gd name="T9" fmla="*/ 4 h 14"/>
                <a:gd name="T10" fmla="*/ 19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19" y="0"/>
                  </a:moveTo>
                  <a:cubicBezTo>
                    <a:pt x="12" y="2"/>
                    <a:pt x="6" y="5"/>
                    <a:pt x="0" y="9"/>
                  </a:cubicBezTo>
                  <a:cubicBezTo>
                    <a:pt x="0" y="10"/>
                    <a:pt x="0" y="10"/>
                    <a:pt x="0" y="10"/>
                  </a:cubicBezTo>
                  <a:cubicBezTo>
                    <a:pt x="0" y="11"/>
                    <a:pt x="0" y="13"/>
                    <a:pt x="1" y="14"/>
                  </a:cubicBezTo>
                  <a:cubicBezTo>
                    <a:pt x="6" y="10"/>
                    <a:pt x="13" y="6"/>
                    <a:pt x="20" y="4"/>
                  </a:cubicBezTo>
                  <a:cubicBezTo>
                    <a:pt x="19" y="3"/>
                    <a:pt x="19" y="2"/>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3"/>
            <p:cNvSpPr>
              <a:spLocks noEditPoints="1"/>
            </p:cNvSpPr>
            <p:nvPr/>
          </p:nvSpPr>
          <p:spPr bwMode="auto">
            <a:xfrm>
              <a:off x="950913" y="1284289"/>
              <a:ext cx="122238" cy="60325"/>
            </a:xfrm>
            <a:custGeom>
              <a:avLst/>
              <a:gdLst>
                <a:gd name="T0" fmla="*/ 27 w 131"/>
                <a:gd name="T1" fmla="*/ 12 h 65"/>
                <a:gd name="T2" fmla="*/ 0 w 131"/>
                <a:gd name="T3" fmla="*/ 65 h 65"/>
                <a:gd name="T4" fmla="*/ 4 w 131"/>
                <a:gd name="T5" fmla="*/ 65 h 65"/>
                <a:gd name="T6" fmla="*/ 22 w 131"/>
                <a:gd name="T7" fmla="*/ 22 h 65"/>
                <a:gd name="T8" fmla="*/ 28 w 131"/>
                <a:gd name="T9" fmla="*/ 16 h 65"/>
                <a:gd name="T10" fmla="*/ 27 w 131"/>
                <a:gd name="T11" fmla="*/ 12 h 65"/>
                <a:gd name="T12" fmla="*/ 27 w 131"/>
                <a:gd name="T13" fmla="*/ 12 h 65"/>
                <a:gd name="T14" fmla="*/ 65 w 131"/>
                <a:gd name="T15" fmla="*/ 0 h 65"/>
                <a:gd name="T16" fmla="*/ 47 w 131"/>
                <a:gd name="T17" fmla="*/ 2 h 65"/>
                <a:gd name="T18" fmla="*/ 47 w 131"/>
                <a:gd name="T19" fmla="*/ 7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7" y="12"/>
                  </a:moveTo>
                  <a:cubicBezTo>
                    <a:pt x="11" y="24"/>
                    <a:pt x="0" y="43"/>
                    <a:pt x="0" y="65"/>
                  </a:cubicBezTo>
                  <a:cubicBezTo>
                    <a:pt x="4" y="65"/>
                    <a:pt x="4" y="65"/>
                    <a:pt x="4" y="65"/>
                  </a:cubicBezTo>
                  <a:cubicBezTo>
                    <a:pt x="4" y="48"/>
                    <a:pt x="11" y="33"/>
                    <a:pt x="22" y="22"/>
                  </a:cubicBezTo>
                  <a:cubicBezTo>
                    <a:pt x="24" y="20"/>
                    <a:pt x="26" y="18"/>
                    <a:pt x="28" y="16"/>
                  </a:cubicBezTo>
                  <a:cubicBezTo>
                    <a:pt x="28" y="15"/>
                    <a:pt x="27" y="14"/>
                    <a:pt x="27" y="12"/>
                  </a:cubicBezTo>
                  <a:cubicBezTo>
                    <a:pt x="27" y="12"/>
                    <a:pt x="27" y="12"/>
                    <a:pt x="27" y="12"/>
                  </a:cubicBezTo>
                  <a:moveTo>
                    <a:pt x="65" y="0"/>
                  </a:moveTo>
                  <a:cubicBezTo>
                    <a:pt x="59" y="0"/>
                    <a:pt x="53" y="1"/>
                    <a:pt x="47" y="2"/>
                  </a:cubicBezTo>
                  <a:cubicBezTo>
                    <a:pt x="47" y="4"/>
                    <a:pt x="47" y="5"/>
                    <a:pt x="47" y="7"/>
                  </a:cubicBezTo>
                  <a:cubicBezTo>
                    <a:pt x="53" y="5"/>
                    <a:pt x="59" y="4"/>
                    <a:pt x="65" y="4"/>
                  </a:cubicBezTo>
                  <a:cubicBezTo>
                    <a:pt x="82" y="4"/>
                    <a:pt x="98" y="11"/>
                    <a:pt x="109" y="22"/>
                  </a:cubicBezTo>
                  <a:cubicBezTo>
                    <a:pt x="120" y="33"/>
                    <a:pt x="127" y="48"/>
                    <a:pt x="127"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4"/>
            <p:cNvSpPr>
              <a:spLocks/>
            </p:cNvSpPr>
            <p:nvPr/>
          </p:nvSpPr>
          <p:spPr bwMode="auto">
            <a:xfrm>
              <a:off x="976313" y="1285876"/>
              <a:ext cx="17463" cy="14288"/>
            </a:xfrm>
            <a:custGeom>
              <a:avLst/>
              <a:gdLst>
                <a:gd name="T0" fmla="*/ 20 w 20"/>
                <a:gd name="T1" fmla="*/ 0 h 14"/>
                <a:gd name="T2" fmla="*/ 0 w 20"/>
                <a:gd name="T3" fmla="*/ 10 h 14"/>
                <a:gd name="T4" fmla="*/ 0 w 20"/>
                <a:gd name="T5" fmla="*/ 10 h 14"/>
                <a:gd name="T6" fmla="*/ 1 w 20"/>
                <a:gd name="T7" fmla="*/ 14 h 14"/>
                <a:gd name="T8" fmla="*/ 20 w 20"/>
                <a:gd name="T9" fmla="*/ 5 h 14"/>
                <a:gd name="T10" fmla="*/ 20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20" y="0"/>
                  </a:moveTo>
                  <a:cubicBezTo>
                    <a:pt x="13" y="3"/>
                    <a:pt x="6" y="6"/>
                    <a:pt x="0" y="10"/>
                  </a:cubicBezTo>
                  <a:cubicBezTo>
                    <a:pt x="0" y="10"/>
                    <a:pt x="0" y="10"/>
                    <a:pt x="0" y="10"/>
                  </a:cubicBezTo>
                  <a:cubicBezTo>
                    <a:pt x="0" y="12"/>
                    <a:pt x="1" y="13"/>
                    <a:pt x="1" y="14"/>
                  </a:cubicBezTo>
                  <a:cubicBezTo>
                    <a:pt x="7" y="10"/>
                    <a:pt x="13" y="7"/>
                    <a:pt x="20" y="5"/>
                  </a:cubicBezTo>
                  <a:cubicBezTo>
                    <a:pt x="20" y="3"/>
                    <a:pt x="20" y="2"/>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5"/>
            <p:cNvSpPr>
              <a:spLocks/>
            </p:cNvSpPr>
            <p:nvPr/>
          </p:nvSpPr>
          <p:spPr bwMode="auto">
            <a:xfrm>
              <a:off x="2392363" y="1322389"/>
              <a:ext cx="60325" cy="122238"/>
            </a:xfrm>
            <a:custGeom>
              <a:avLst/>
              <a:gdLst>
                <a:gd name="T0" fmla="*/ 65 w 65"/>
                <a:gd name="T1" fmla="*/ 0 h 131"/>
                <a:gd name="T2" fmla="*/ 0 w 65"/>
                <a:gd name="T3" fmla="*/ 65 h 131"/>
                <a:gd name="T4" fmla="*/ 65 w 65"/>
                <a:gd name="T5" fmla="*/ 131 h 131"/>
                <a:gd name="T6" fmla="*/ 65 w 65"/>
                <a:gd name="T7" fmla="*/ 127 h 131"/>
                <a:gd name="T8" fmla="*/ 22 w 65"/>
                <a:gd name="T9" fmla="*/ 109 h 131"/>
                <a:gd name="T10" fmla="*/ 4 w 65"/>
                <a:gd name="T11" fmla="*/ 65 h 131"/>
                <a:gd name="T12" fmla="*/ 22 w 65"/>
                <a:gd name="T13" fmla="*/ 22 h 131"/>
                <a:gd name="T14" fmla="*/ 65 w 65"/>
                <a:gd name="T15" fmla="*/ 4 h 131"/>
                <a:gd name="T16" fmla="*/ 65 w 65"/>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31">
                  <a:moveTo>
                    <a:pt x="65" y="0"/>
                  </a:moveTo>
                  <a:cubicBezTo>
                    <a:pt x="29" y="0"/>
                    <a:pt x="0" y="29"/>
                    <a:pt x="0" y="65"/>
                  </a:cubicBezTo>
                  <a:cubicBezTo>
                    <a:pt x="0" y="101"/>
                    <a:pt x="29" y="131"/>
                    <a:pt x="65" y="131"/>
                  </a:cubicBezTo>
                  <a:cubicBezTo>
                    <a:pt x="65" y="127"/>
                    <a:pt x="65" y="127"/>
                    <a:pt x="65" y="127"/>
                  </a:cubicBezTo>
                  <a:cubicBezTo>
                    <a:pt x="48" y="127"/>
                    <a:pt x="33" y="120"/>
                    <a:pt x="22" y="109"/>
                  </a:cubicBezTo>
                  <a:cubicBezTo>
                    <a:pt x="11" y="98"/>
                    <a:pt x="4" y="82"/>
                    <a:pt x="4" y="65"/>
                  </a:cubicBezTo>
                  <a:cubicBezTo>
                    <a:pt x="4" y="48"/>
                    <a:pt x="11" y="33"/>
                    <a:pt x="22" y="22"/>
                  </a:cubicBezTo>
                  <a:cubicBezTo>
                    <a:pt x="33" y="11"/>
                    <a:pt x="48" y="4"/>
                    <a:pt x="65" y="4"/>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6"/>
            <p:cNvSpPr>
              <a:spLocks/>
            </p:cNvSpPr>
            <p:nvPr/>
          </p:nvSpPr>
          <p:spPr bwMode="auto">
            <a:xfrm>
              <a:off x="958851" y="2711451"/>
              <a:ext cx="60325" cy="122238"/>
            </a:xfrm>
            <a:custGeom>
              <a:avLst/>
              <a:gdLst>
                <a:gd name="T0" fmla="*/ 66 w 66"/>
                <a:gd name="T1" fmla="*/ 0 h 131"/>
                <a:gd name="T2" fmla="*/ 0 w 66"/>
                <a:gd name="T3" fmla="*/ 65 h 131"/>
                <a:gd name="T4" fmla="*/ 66 w 66"/>
                <a:gd name="T5" fmla="*/ 131 h 131"/>
                <a:gd name="T6" fmla="*/ 66 w 66"/>
                <a:gd name="T7" fmla="*/ 127 h 131"/>
                <a:gd name="T8" fmla="*/ 22 w 66"/>
                <a:gd name="T9" fmla="*/ 109 h 131"/>
                <a:gd name="T10" fmla="*/ 4 w 66"/>
                <a:gd name="T11" fmla="*/ 65 h 131"/>
                <a:gd name="T12" fmla="*/ 22 w 66"/>
                <a:gd name="T13" fmla="*/ 22 h 131"/>
                <a:gd name="T14" fmla="*/ 66 w 66"/>
                <a:gd name="T15" fmla="*/ 4 h 131"/>
                <a:gd name="T16" fmla="*/ 66 w 66"/>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1">
                  <a:moveTo>
                    <a:pt x="66" y="0"/>
                  </a:moveTo>
                  <a:cubicBezTo>
                    <a:pt x="30" y="0"/>
                    <a:pt x="0" y="29"/>
                    <a:pt x="0" y="65"/>
                  </a:cubicBezTo>
                  <a:cubicBezTo>
                    <a:pt x="0" y="102"/>
                    <a:pt x="30" y="131"/>
                    <a:pt x="66" y="131"/>
                  </a:cubicBezTo>
                  <a:cubicBezTo>
                    <a:pt x="66" y="127"/>
                    <a:pt x="66" y="127"/>
                    <a:pt x="66" y="127"/>
                  </a:cubicBezTo>
                  <a:cubicBezTo>
                    <a:pt x="49" y="127"/>
                    <a:pt x="33" y="120"/>
                    <a:pt x="22" y="109"/>
                  </a:cubicBezTo>
                  <a:cubicBezTo>
                    <a:pt x="11" y="98"/>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7"/>
            <p:cNvSpPr>
              <a:spLocks/>
            </p:cNvSpPr>
            <p:nvPr/>
          </p:nvSpPr>
          <p:spPr bwMode="auto">
            <a:xfrm>
              <a:off x="1597026" y="819151"/>
              <a:ext cx="61913" cy="120650"/>
            </a:xfrm>
            <a:custGeom>
              <a:avLst/>
              <a:gdLst>
                <a:gd name="T0" fmla="*/ 66 w 66"/>
                <a:gd name="T1" fmla="*/ 0 h 130"/>
                <a:gd name="T2" fmla="*/ 0 w 66"/>
                <a:gd name="T3" fmla="*/ 65 h 130"/>
                <a:gd name="T4" fmla="*/ 66 w 66"/>
                <a:gd name="T5" fmla="*/ 130 h 130"/>
                <a:gd name="T6" fmla="*/ 66 w 66"/>
                <a:gd name="T7" fmla="*/ 126 h 130"/>
                <a:gd name="T8" fmla="*/ 22 w 66"/>
                <a:gd name="T9" fmla="*/ 108 h 130"/>
                <a:gd name="T10" fmla="*/ 4 w 66"/>
                <a:gd name="T11" fmla="*/ 65 h 130"/>
                <a:gd name="T12" fmla="*/ 22 w 66"/>
                <a:gd name="T13" fmla="*/ 22 h 130"/>
                <a:gd name="T14" fmla="*/ 66 w 66"/>
                <a:gd name="T15" fmla="*/ 4 h 130"/>
                <a:gd name="T16" fmla="*/ 66 w 66"/>
                <a:gd name="T1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0">
                  <a:moveTo>
                    <a:pt x="66" y="0"/>
                  </a:moveTo>
                  <a:cubicBezTo>
                    <a:pt x="30" y="0"/>
                    <a:pt x="0" y="29"/>
                    <a:pt x="0" y="65"/>
                  </a:cubicBezTo>
                  <a:cubicBezTo>
                    <a:pt x="0" y="101"/>
                    <a:pt x="30" y="130"/>
                    <a:pt x="66" y="130"/>
                  </a:cubicBezTo>
                  <a:cubicBezTo>
                    <a:pt x="66" y="126"/>
                    <a:pt x="66" y="126"/>
                    <a:pt x="66" y="126"/>
                  </a:cubicBezTo>
                  <a:cubicBezTo>
                    <a:pt x="49" y="126"/>
                    <a:pt x="33" y="120"/>
                    <a:pt x="22" y="108"/>
                  </a:cubicBezTo>
                  <a:cubicBezTo>
                    <a:pt x="11" y="97"/>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8"/>
            <p:cNvSpPr>
              <a:spLocks noEditPoints="1"/>
            </p:cNvSpPr>
            <p:nvPr/>
          </p:nvSpPr>
          <p:spPr bwMode="auto">
            <a:xfrm>
              <a:off x="928688" y="21447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1 w 131"/>
                <a:gd name="T11" fmla="*/ 109 h 131"/>
                <a:gd name="T12" fmla="*/ 5 w 131"/>
                <a:gd name="T13" fmla="*/ 79 h 131"/>
                <a:gd name="T14" fmla="*/ 1 w 131"/>
                <a:gd name="T15" fmla="*/ 80 h 131"/>
                <a:gd name="T16" fmla="*/ 65 w 131"/>
                <a:gd name="T17" fmla="*/ 131 h 131"/>
                <a:gd name="T18" fmla="*/ 131 w 131"/>
                <a:gd name="T19" fmla="*/ 65 h 131"/>
                <a:gd name="T20" fmla="*/ 27 w 131"/>
                <a:gd name="T21" fmla="*/ 11 h 131"/>
                <a:gd name="T22" fmla="*/ 0 w 131"/>
                <a:gd name="T23" fmla="*/ 59 h 131"/>
                <a:gd name="T24" fmla="*/ 4 w 131"/>
                <a:gd name="T25" fmla="*/ 56 h 131"/>
                <a:gd name="T26" fmla="*/ 21 w 131"/>
                <a:gd name="T27" fmla="*/ 22 h 131"/>
                <a:gd name="T28" fmla="*/ 27 w 131"/>
                <a:gd name="T29" fmla="*/ 17 h 131"/>
                <a:gd name="T30" fmla="*/ 27 w 131"/>
                <a:gd name="T31" fmla="*/ 12 h 131"/>
                <a:gd name="T32" fmla="*/ 34 w 131"/>
                <a:gd name="T33" fmla="*/ 12 h 131"/>
                <a:gd name="T34" fmla="*/ 34 w 131"/>
                <a:gd name="T35" fmla="*/ 12 h 131"/>
                <a:gd name="T36" fmla="*/ 27 w 131"/>
                <a:gd name="T37" fmla="*/ 12 h 131"/>
                <a:gd name="T38" fmla="*/ 27 w 131"/>
                <a:gd name="T39" fmla="*/ 11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7" y="120"/>
                    <a:pt x="82" y="127"/>
                    <a:pt x="65" y="127"/>
                  </a:cubicBezTo>
                  <a:cubicBezTo>
                    <a:pt x="48" y="127"/>
                    <a:pt x="33" y="120"/>
                    <a:pt x="21" y="109"/>
                  </a:cubicBezTo>
                  <a:cubicBezTo>
                    <a:pt x="13" y="101"/>
                    <a:pt x="7" y="90"/>
                    <a:pt x="5" y="79"/>
                  </a:cubicBezTo>
                  <a:cubicBezTo>
                    <a:pt x="4" y="79"/>
                    <a:pt x="2" y="80"/>
                    <a:pt x="1" y="80"/>
                  </a:cubicBezTo>
                  <a:cubicBezTo>
                    <a:pt x="8" y="109"/>
                    <a:pt x="34" y="131"/>
                    <a:pt x="65" y="131"/>
                  </a:cubicBezTo>
                  <a:cubicBezTo>
                    <a:pt x="101" y="131"/>
                    <a:pt x="131" y="102"/>
                    <a:pt x="131" y="65"/>
                  </a:cubicBezTo>
                  <a:moveTo>
                    <a:pt x="27" y="11"/>
                  </a:moveTo>
                  <a:cubicBezTo>
                    <a:pt x="12" y="22"/>
                    <a:pt x="2" y="39"/>
                    <a:pt x="0" y="59"/>
                  </a:cubicBezTo>
                  <a:cubicBezTo>
                    <a:pt x="1" y="58"/>
                    <a:pt x="3" y="57"/>
                    <a:pt x="4" y="56"/>
                  </a:cubicBezTo>
                  <a:cubicBezTo>
                    <a:pt x="6" y="43"/>
                    <a:pt x="12" y="31"/>
                    <a:pt x="21" y="22"/>
                  </a:cubicBezTo>
                  <a:cubicBezTo>
                    <a:pt x="23" y="20"/>
                    <a:pt x="25" y="18"/>
                    <a:pt x="27" y="17"/>
                  </a:cubicBezTo>
                  <a:cubicBezTo>
                    <a:pt x="27" y="15"/>
                    <a:pt x="27" y="13"/>
                    <a:pt x="27" y="12"/>
                  </a:cubicBezTo>
                  <a:cubicBezTo>
                    <a:pt x="34" y="12"/>
                    <a:pt x="34" y="12"/>
                    <a:pt x="34" y="12"/>
                  </a:cubicBezTo>
                  <a:cubicBezTo>
                    <a:pt x="34" y="12"/>
                    <a:pt x="34" y="12"/>
                    <a:pt x="34" y="12"/>
                  </a:cubicBezTo>
                  <a:cubicBezTo>
                    <a:pt x="27" y="12"/>
                    <a:pt x="27" y="12"/>
                    <a:pt x="27" y="12"/>
                  </a:cubicBezTo>
                  <a:cubicBezTo>
                    <a:pt x="27" y="12"/>
                    <a:pt x="27" y="12"/>
                    <a:pt x="27" y="11"/>
                  </a:cubicBezTo>
                  <a:moveTo>
                    <a:pt x="65" y="0"/>
                  </a:moveTo>
                  <a:cubicBezTo>
                    <a:pt x="59" y="0"/>
                    <a:pt x="52" y="1"/>
                    <a:pt x="47" y="2"/>
                  </a:cubicBezTo>
                  <a:cubicBezTo>
                    <a:pt x="47" y="4"/>
                    <a:pt x="47" y="5"/>
                    <a:pt x="47" y="6"/>
                  </a:cubicBezTo>
                  <a:cubicBezTo>
                    <a:pt x="53" y="5"/>
                    <a:pt x="59" y="4"/>
                    <a:pt x="65" y="4"/>
                  </a:cubicBezTo>
                  <a:cubicBezTo>
                    <a:pt x="82" y="4"/>
                    <a:pt x="97"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9"/>
            <p:cNvSpPr>
              <a:spLocks noEditPoints="1"/>
            </p:cNvSpPr>
            <p:nvPr/>
          </p:nvSpPr>
          <p:spPr bwMode="auto">
            <a:xfrm>
              <a:off x="928688" y="2146301"/>
              <a:ext cx="44450" cy="73025"/>
            </a:xfrm>
            <a:custGeom>
              <a:avLst/>
              <a:gdLst>
                <a:gd name="T0" fmla="*/ 5 w 48"/>
                <a:gd name="T1" fmla="*/ 54 h 78"/>
                <a:gd name="T2" fmla="*/ 1 w 48"/>
                <a:gd name="T3" fmla="*/ 57 h 78"/>
                <a:gd name="T4" fmla="*/ 0 w 48"/>
                <a:gd name="T5" fmla="*/ 63 h 78"/>
                <a:gd name="T6" fmla="*/ 2 w 48"/>
                <a:gd name="T7" fmla="*/ 78 h 78"/>
                <a:gd name="T8" fmla="*/ 6 w 48"/>
                <a:gd name="T9" fmla="*/ 77 h 78"/>
                <a:gd name="T10" fmla="*/ 4 w 48"/>
                <a:gd name="T11" fmla="*/ 63 h 78"/>
                <a:gd name="T12" fmla="*/ 5 w 48"/>
                <a:gd name="T13" fmla="*/ 54 h 78"/>
                <a:gd name="T14" fmla="*/ 35 w 48"/>
                <a:gd name="T15" fmla="*/ 10 h 78"/>
                <a:gd name="T16" fmla="*/ 28 w 48"/>
                <a:gd name="T17" fmla="*/ 10 h 78"/>
                <a:gd name="T18" fmla="*/ 28 w 48"/>
                <a:gd name="T19" fmla="*/ 15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4" y="55"/>
                    <a:pt x="2" y="56"/>
                    <a:pt x="1" y="57"/>
                  </a:cubicBezTo>
                  <a:cubicBezTo>
                    <a:pt x="0" y="59"/>
                    <a:pt x="0" y="61"/>
                    <a:pt x="0" y="63"/>
                  </a:cubicBezTo>
                  <a:cubicBezTo>
                    <a:pt x="0" y="68"/>
                    <a:pt x="1" y="73"/>
                    <a:pt x="2" y="78"/>
                  </a:cubicBezTo>
                  <a:cubicBezTo>
                    <a:pt x="3" y="78"/>
                    <a:pt x="5" y="77"/>
                    <a:pt x="6" y="77"/>
                  </a:cubicBezTo>
                  <a:cubicBezTo>
                    <a:pt x="5" y="72"/>
                    <a:pt x="4" y="68"/>
                    <a:pt x="4" y="63"/>
                  </a:cubicBezTo>
                  <a:cubicBezTo>
                    <a:pt x="4" y="60"/>
                    <a:pt x="5" y="57"/>
                    <a:pt x="5" y="54"/>
                  </a:cubicBezTo>
                  <a:moveTo>
                    <a:pt x="35" y="10"/>
                  </a:moveTo>
                  <a:cubicBezTo>
                    <a:pt x="28" y="10"/>
                    <a:pt x="28" y="10"/>
                    <a:pt x="28" y="10"/>
                  </a:cubicBezTo>
                  <a:cubicBezTo>
                    <a:pt x="28" y="11"/>
                    <a:pt x="28" y="13"/>
                    <a:pt x="28" y="15"/>
                  </a:cubicBezTo>
                  <a:cubicBezTo>
                    <a:pt x="30" y="13"/>
                    <a:pt x="33" y="11"/>
                    <a:pt x="35" y="10"/>
                  </a:cubicBezTo>
                  <a:moveTo>
                    <a:pt x="48" y="0"/>
                  </a:moveTo>
                  <a:cubicBezTo>
                    <a:pt x="41" y="2"/>
                    <a:pt x="34" y="5"/>
                    <a:pt x="28" y="9"/>
                  </a:cubicBezTo>
                  <a:cubicBezTo>
                    <a:pt x="28" y="10"/>
                    <a:pt x="28" y="10"/>
                    <a:pt x="28" y="10"/>
                  </a:cubicBezTo>
                  <a:cubicBezTo>
                    <a:pt x="35" y="10"/>
                    <a:pt x="35" y="10"/>
                    <a:pt x="35" y="10"/>
                  </a:cubicBezTo>
                  <a:cubicBezTo>
                    <a:pt x="39" y="7"/>
                    <a:pt x="44" y="6"/>
                    <a:pt x="48" y="4"/>
                  </a:cubicBezTo>
                  <a:cubicBezTo>
                    <a:pt x="48" y="3"/>
                    <a:pt x="48" y="2"/>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30"/>
            <p:cNvSpPr>
              <a:spLocks noEditPoints="1"/>
            </p:cNvSpPr>
            <p:nvPr/>
          </p:nvSpPr>
          <p:spPr bwMode="auto">
            <a:xfrm>
              <a:off x="2763838" y="2211389"/>
              <a:ext cx="123825" cy="123825"/>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0"/>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3"/>
                    <a:pt x="13" y="31"/>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1"/>
            <p:cNvSpPr>
              <a:spLocks noEditPoints="1"/>
            </p:cNvSpPr>
            <p:nvPr/>
          </p:nvSpPr>
          <p:spPr bwMode="auto">
            <a:xfrm>
              <a:off x="2763838" y="2214564"/>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7"/>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32"/>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close/>
                  <a:moveTo>
                    <a:pt x="78" y="0"/>
                  </a:moveTo>
                  <a:lnTo>
                    <a:pt x="29" y="0"/>
                  </a:lnTo>
                  <a:lnTo>
                    <a:pt x="29" y="3"/>
                  </a:lnTo>
                  <a:lnTo>
                    <a:pt x="75" y="3"/>
                  </a:lnTo>
                  <a:lnTo>
                    <a:pt x="75" y="75"/>
                  </a:lnTo>
                  <a:lnTo>
                    <a:pt x="3" y="75"/>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3"/>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moveTo>
                    <a:pt x="78" y="0"/>
                  </a:moveTo>
                  <a:lnTo>
                    <a:pt x="29" y="0"/>
                  </a:lnTo>
                  <a:lnTo>
                    <a:pt x="29" y="3"/>
                  </a:lnTo>
                  <a:lnTo>
                    <a:pt x="75" y="3"/>
                  </a:lnTo>
                  <a:lnTo>
                    <a:pt x="75" y="75"/>
                  </a:lnTo>
                  <a:lnTo>
                    <a:pt x="3" y="75"/>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4"/>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close/>
                  <a:moveTo>
                    <a:pt x="29" y="0"/>
                  </a:moveTo>
                  <a:lnTo>
                    <a:pt x="17" y="0"/>
                  </a:lnTo>
                  <a:lnTo>
                    <a:pt x="17" y="3"/>
                  </a:lnTo>
                  <a:lnTo>
                    <a:pt x="29" y="3"/>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5"/>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moveTo>
                    <a:pt x="29" y="0"/>
                  </a:moveTo>
                  <a:lnTo>
                    <a:pt x="17" y="0"/>
                  </a:lnTo>
                  <a:lnTo>
                    <a:pt x="17" y="3"/>
                  </a:lnTo>
                  <a:lnTo>
                    <a:pt x="29" y="3"/>
                  </a:lnTo>
                  <a:lnTo>
                    <a:pt x="2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6"/>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close/>
                  <a:moveTo>
                    <a:pt x="77" y="0"/>
                  </a:moveTo>
                  <a:lnTo>
                    <a:pt x="28" y="0"/>
                  </a:lnTo>
                  <a:lnTo>
                    <a:pt x="28" y="3"/>
                  </a:lnTo>
                  <a:lnTo>
                    <a:pt x="75" y="3"/>
                  </a:lnTo>
                  <a:lnTo>
                    <a:pt x="75" y="75"/>
                  </a:lnTo>
                  <a:lnTo>
                    <a:pt x="3" y="75"/>
                  </a:lnTo>
                  <a:lnTo>
                    <a:pt x="3" y="50"/>
                  </a:lnTo>
                  <a:lnTo>
                    <a:pt x="0" y="50"/>
                  </a:lnTo>
                  <a:lnTo>
                    <a:pt x="0" y="78"/>
                  </a:lnTo>
                  <a:lnTo>
                    <a:pt x="77" y="78"/>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7"/>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moveTo>
                    <a:pt x="77" y="0"/>
                  </a:moveTo>
                  <a:lnTo>
                    <a:pt x="28" y="0"/>
                  </a:lnTo>
                  <a:lnTo>
                    <a:pt x="28" y="3"/>
                  </a:lnTo>
                  <a:lnTo>
                    <a:pt x="75" y="3"/>
                  </a:lnTo>
                  <a:lnTo>
                    <a:pt x="75" y="75"/>
                  </a:lnTo>
                  <a:lnTo>
                    <a:pt x="3" y="75"/>
                  </a:lnTo>
                  <a:lnTo>
                    <a:pt x="3" y="50"/>
                  </a:lnTo>
                  <a:lnTo>
                    <a:pt x="0" y="50"/>
                  </a:lnTo>
                  <a:lnTo>
                    <a:pt x="0" y="78"/>
                  </a:lnTo>
                  <a:lnTo>
                    <a:pt x="77" y="78"/>
                  </a:lnTo>
                  <a:lnTo>
                    <a:pt x="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8"/>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close/>
                  <a:moveTo>
                    <a:pt x="28" y="0"/>
                  </a:moveTo>
                  <a:lnTo>
                    <a:pt x="16" y="0"/>
                  </a:lnTo>
                  <a:lnTo>
                    <a:pt x="16" y="3"/>
                  </a:lnTo>
                  <a:lnTo>
                    <a:pt x="28" y="3"/>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9"/>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moveTo>
                    <a:pt x="28" y="0"/>
                  </a:moveTo>
                  <a:lnTo>
                    <a:pt x="16" y="0"/>
                  </a:lnTo>
                  <a:lnTo>
                    <a:pt x="16" y="3"/>
                  </a:lnTo>
                  <a:lnTo>
                    <a:pt x="28" y="3"/>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40"/>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1"/>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42"/>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3"/>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close/>
                  <a:moveTo>
                    <a:pt x="78" y="0"/>
                  </a:moveTo>
                  <a:lnTo>
                    <a:pt x="29" y="0"/>
                  </a:lnTo>
                  <a:lnTo>
                    <a:pt x="29" y="2"/>
                  </a:lnTo>
                  <a:lnTo>
                    <a:pt x="75" y="2"/>
                  </a:lnTo>
                  <a:lnTo>
                    <a:pt x="75" y="74"/>
                  </a:lnTo>
                  <a:lnTo>
                    <a:pt x="3" y="74"/>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moveTo>
                    <a:pt x="78" y="0"/>
                  </a:moveTo>
                  <a:lnTo>
                    <a:pt x="29" y="0"/>
                  </a:lnTo>
                  <a:lnTo>
                    <a:pt x="29" y="2"/>
                  </a:lnTo>
                  <a:lnTo>
                    <a:pt x="75" y="2"/>
                  </a:lnTo>
                  <a:lnTo>
                    <a:pt x="75" y="74"/>
                  </a:lnTo>
                  <a:lnTo>
                    <a:pt x="3" y="74"/>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close/>
                  <a:moveTo>
                    <a:pt x="29" y="0"/>
                  </a:moveTo>
                  <a:lnTo>
                    <a:pt x="17" y="0"/>
                  </a:lnTo>
                  <a:lnTo>
                    <a:pt x="17" y="2"/>
                  </a:lnTo>
                  <a:lnTo>
                    <a:pt x="29" y="2"/>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7"/>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moveTo>
                    <a:pt x="29" y="0"/>
                  </a:moveTo>
                  <a:lnTo>
                    <a:pt x="17" y="0"/>
                  </a:lnTo>
                  <a:lnTo>
                    <a:pt x="17" y="2"/>
                  </a:lnTo>
                  <a:lnTo>
                    <a:pt x="29" y="2"/>
                  </a:lnTo>
                  <a:lnTo>
                    <a:pt x="2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9"/>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50"/>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1"/>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2"/>
            <p:cNvSpPr>
              <a:spLocks/>
            </p:cNvSpPr>
            <p:nvPr/>
          </p:nvSpPr>
          <p:spPr bwMode="auto">
            <a:xfrm>
              <a:off x="2005013" y="19764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7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7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8"/>
                    <a:pt x="30" y="28"/>
                    <a:pt x="35" y="37"/>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6"/>
                    <a:pt x="34" y="25"/>
                    <a:pt x="28" y="17"/>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p:cNvSpPr>
            <p:nvPr/>
          </p:nvSpPr>
          <p:spPr bwMode="auto">
            <a:xfrm>
              <a:off x="2112963" y="1976439"/>
              <a:ext cx="55563" cy="49213"/>
            </a:xfrm>
            <a:custGeom>
              <a:avLst/>
              <a:gdLst>
                <a:gd name="T0" fmla="*/ 0 w 59"/>
                <a:gd name="T1" fmla="*/ 0 h 53"/>
                <a:gd name="T2" fmla="*/ 0 w 59"/>
                <a:gd name="T3" fmla="*/ 0 h 53"/>
                <a:gd name="T4" fmla="*/ 0 w 59"/>
                <a:gd name="T5" fmla="*/ 4 h 53"/>
                <a:gd name="T6" fmla="*/ 0 w 59"/>
                <a:gd name="T7" fmla="*/ 4 h 53"/>
                <a:gd name="T8" fmla="*/ 19 w 59"/>
                <a:gd name="T9" fmla="*/ 11 h 53"/>
                <a:gd name="T10" fmla="*/ 36 w 59"/>
                <a:gd name="T11" fmla="*/ 37 h 53"/>
                <a:gd name="T12" fmla="*/ 45 w 59"/>
                <a:gd name="T13" fmla="*/ 48 h 53"/>
                <a:gd name="T14" fmla="*/ 58 w 59"/>
                <a:gd name="T15" fmla="*/ 53 h 53"/>
                <a:gd name="T16" fmla="*/ 59 w 59"/>
                <a:gd name="T17" fmla="*/ 53 h 53"/>
                <a:gd name="T18" fmla="*/ 59 w 59"/>
                <a:gd name="T19" fmla="*/ 49 h 53"/>
                <a:gd name="T20" fmla="*/ 44 w 59"/>
                <a:gd name="T21" fmla="*/ 42 h 53"/>
                <a:gd name="T22" fmla="*/ 29 w 59"/>
                <a:gd name="T23" fmla="*/ 17 h 53"/>
                <a:gd name="T24" fmla="*/ 18 w 59"/>
                <a:gd name="T25" fmla="*/ 5 h 53"/>
                <a:gd name="T26" fmla="*/ 0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0" y="0"/>
                  </a:moveTo>
                  <a:cubicBezTo>
                    <a:pt x="0" y="0"/>
                    <a:pt x="0" y="0"/>
                    <a:pt x="0" y="0"/>
                  </a:cubicBezTo>
                  <a:cubicBezTo>
                    <a:pt x="0" y="4"/>
                    <a:pt x="0" y="4"/>
                    <a:pt x="0" y="4"/>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7"/>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2058988" y="1976439"/>
              <a:ext cx="53975" cy="49213"/>
            </a:xfrm>
            <a:custGeom>
              <a:avLst/>
              <a:gdLst>
                <a:gd name="T0" fmla="*/ 58 w 58"/>
                <a:gd name="T1" fmla="*/ 0 h 53"/>
                <a:gd name="T2" fmla="*/ 37 w 58"/>
                <a:gd name="T3" fmla="*/ 8 h 53"/>
                <a:gd name="T4" fmla="*/ 20 w 58"/>
                <a:gd name="T5" fmla="*/ 35 h 53"/>
                <a:gd name="T6" fmla="*/ 12 w 58"/>
                <a:gd name="T7" fmla="*/ 45 h 53"/>
                <a:gd name="T8" fmla="*/ 0 w 58"/>
                <a:gd name="T9" fmla="*/ 49 h 53"/>
                <a:gd name="T10" fmla="*/ 0 w 58"/>
                <a:gd name="T11" fmla="*/ 53 h 53"/>
                <a:gd name="T12" fmla="*/ 0 w 58"/>
                <a:gd name="T13" fmla="*/ 53 h 53"/>
                <a:gd name="T14" fmla="*/ 18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6"/>
                    <a:pt x="25" y="26"/>
                    <a:pt x="20" y="35"/>
                  </a:cubicBezTo>
                  <a:cubicBezTo>
                    <a:pt x="17" y="39"/>
                    <a:pt x="15" y="43"/>
                    <a:pt x="12" y="45"/>
                  </a:cubicBezTo>
                  <a:cubicBezTo>
                    <a:pt x="8" y="48"/>
                    <a:pt x="5" y="49"/>
                    <a:pt x="0" y="49"/>
                  </a:cubicBezTo>
                  <a:cubicBezTo>
                    <a:pt x="0" y="53"/>
                    <a:pt x="0" y="53"/>
                    <a:pt x="0" y="53"/>
                  </a:cubicBezTo>
                  <a:cubicBezTo>
                    <a:pt x="0" y="53"/>
                    <a:pt x="0" y="53"/>
                    <a:pt x="0" y="53"/>
                  </a:cubicBezTo>
                  <a:cubicBezTo>
                    <a:pt x="8" y="53"/>
                    <a:pt x="13" y="50"/>
                    <a:pt x="18" y="45"/>
                  </a:cubicBezTo>
                  <a:cubicBezTo>
                    <a:pt x="24" y="37"/>
                    <a:pt x="28" y="27"/>
                    <a:pt x="33" y="19"/>
                  </a:cubicBezTo>
                  <a:cubicBezTo>
                    <a:pt x="36" y="15"/>
                    <a:pt x="39" y="11"/>
                    <a:pt x="43" y="8"/>
                  </a:cubicBezTo>
                  <a:cubicBezTo>
                    <a:pt x="47" y="6"/>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p:cNvSpPr>
            <p:nvPr/>
          </p:nvSpPr>
          <p:spPr bwMode="auto">
            <a:xfrm>
              <a:off x="2168526" y="1976439"/>
              <a:ext cx="53975" cy="49213"/>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0 h 53"/>
                <a:gd name="T24" fmla="*/ 58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58" y="0"/>
                  </a:moveTo>
                  <a:cubicBezTo>
                    <a:pt x="48" y="0"/>
                    <a:pt x="41" y="3"/>
                    <a:pt x="36" y="8"/>
                  </a:cubicBezTo>
                  <a:cubicBezTo>
                    <a:pt x="28" y="16"/>
                    <a:pt x="24" y="26"/>
                    <a:pt x="19" y="35"/>
                  </a:cubicBezTo>
                  <a:cubicBezTo>
                    <a:pt x="17" y="39"/>
                    <a:pt x="14" y="43"/>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6"/>
            <p:cNvSpPr>
              <a:spLocks/>
            </p:cNvSpPr>
            <p:nvPr/>
          </p:nvSpPr>
          <p:spPr bwMode="auto">
            <a:xfrm>
              <a:off x="2314576" y="2828926"/>
              <a:ext cx="55563" cy="50800"/>
            </a:xfrm>
            <a:custGeom>
              <a:avLst/>
              <a:gdLst>
                <a:gd name="T0" fmla="*/ 0 w 59"/>
                <a:gd name="T1" fmla="*/ 0 h 53"/>
                <a:gd name="T2" fmla="*/ 0 w 59"/>
                <a:gd name="T3" fmla="*/ 0 h 53"/>
                <a:gd name="T4" fmla="*/ 0 w 59"/>
                <a:gd name="T5" fmla="*/ 4 h 53"/>
                <a:gd name="T6" fmla="*/ 19 w 59"/>
                <a:gd name="T7" fmla="*/ 11 h 53"/>
                <a:gd name="T8" fmla="*/ 36 w 59"/>
                <a:gd name="T9" fmla="*/ 37 h 53"/>
                <a:gd name="T10" fmla="*/ 45 w 59"/>
                <a:gd name="T11" fmla="*/ 48 h 53"/>
                <a:gd name="T12" fmla="*/ 58 w 59"/>
                <a:gd name="T13" fmla="*/ 53 h 53"/>
                <a:gd name="T14" fmla="*/ 59 w 59"/>
                <a:gd name="T15" fmla="*/ 53 h 53"/>
                <a:gd name="T16" fmla="*/ 59 w 59"/>
                <a:gd name="T17" fmla="*/ 49 h 53"/>
                <a:gd name="T18" fmla="*/ 44 w 59"/>
                <a:gd name="T19" fmla="*/ 42 h 53"/>
                <a:gd name="T20" fmla="*/ 29 w 59"/>
                <a:gd name="T21" fmla="*/ 16 h 53"/>
                <a:gd name="T22" fmla="*/ 18 w 59"/>
                <a:gd name="T23" fmla="*/ 5 h 53"/>
                <a:gd name="T24" fmla="*/ 0 w 5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3">
                  <a:moveTo>
                    <a:pt x="0" y="0"/>
                  </a:moveTo>
                  <a:cubicBezTo>
                    <a:pt x="0" y="0"/>
                    <a:pt x="0" y="0"/>
                    <a:pt x="0" y="0"/>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6"/>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7"/>
            <p:cNvSpPr>
              <a:spLocks/>
            </p:cNvSpPr>
            <p:nvPr/>
          </p:nvSpPr>
          <p:spPr bwMode="auto">
            <a:xfrm>
              <a:off x="2424113" y="2828926"/>
              <a:ext cx="53975" cy="50800"/>
            </a:xfrm>
            <a:custGeom>
              <a:avLst/>
              <a:gdLst>
                <a:gd name="T0" fmla="*/ 0 w 58"/>
                <a:gd name="T1" fmla="*/ 0 h 53"/>
                <a:gd name="T2" fmla="*/ 0 w 58"/>
                <a:gd name="T3" fmla="*/ 0 h 53"/>
                <a:gd name="T4" fmla="*/ 0 w 58"/>
                <a:gd name="T5" fmla="*/ 4 h 53"/>
                <a:gd name="T6" fmla="*/ 0 w 58"/>
                <a:gd name="T7" fmla="*/ 4 h 53"/>
                <a:gd name="T8" fmla="*/ 18 w 58"/>
                <a:gd name="T9" fmla="*/ 11 h 53"/>
                <a:gd name="T10" fmla="*/ 35 w 58"/>
                <a:gd name="T11" fmla="*/ 37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8" y="4"/>
                    <a:pt x="14" y="7"/>
                    <a:pt x="18" y="11"/>
                  </a:cubicBezTo>
                  <a:cubicBezTo>
                    <a:pt x="25" y="18"/>
                    <a:pt x="30" y="28"/>
                    <a:pt x="35" y="37"/>
                  </a:cubicBezTo>
                  <a:cubicBezTo>
                    <a:pt x="37" y="41"/>
                    <a:pt x="40" y="45"/>
                    <a:pt x="44" y="48"/>
                  </a:cubicBezTo>
                  <a:cubicBezTo>
                    <a:pt x="48" y="51"/>
                    <a:pt x="52"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7" y="46"/>
                    <a:pt x="44" y="42"/>
                  </a:cubicBezTo>
                  <a:cubicBezTo>
                    <a:pt x="38" y="36"/>
                    <a:pt x="34" y="25"/>
                    <a:pt x="28" y="16"/>
                  </a:cubicBezTo>
                  <a:cubicBezTo>
                    <a:pt x="25" y="12"/>
                    <a:pt x="21"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p:cNvSpPr>
            <p:nvPr/>
          </p:nvSpPr>
          <p:spPr bwMode="auto">
            <a:xfrm>
              <a:off x="237013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8" y="0"/>
                    <a:pt x="41" y="3"/>
                    <a:pt x="36" y="8"/>
                  </a:cubicBezTo>
                  <a:cubicBezTo>
                    <a:pt x="28" y="16"/>
                    <a:pt x="24" y="26"/>
                    <a:pt x="19" y="35"/>
                  </a:cubicBezTo>
                  <a:cubicBezTo>
                    <a:pt x="17" y="39"/>
                    <a:pt x="14" y="42"/>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9"/>
            <p:cNvSpPr>
              <a:spLocks/>
            </p:cNvSpPr>
            <p:nvPr/>
          </p:nvSpPr>
          <p:spPr bwMode="auto">
            <a:xfrm>
              <a:off x="247808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49 h 53"/>
                <a:gd name="T12" fmla="*/ 0 w 58"/>
                <a:gd name="T13" fmla="*/ 53 h 53"/>
                <a:gd name="T14" fmla="*/ 0 w 58"/>
                <a:gd name="T15" fmla="*/ 53 h 53"/>
                <a:gd name="T16" fmla="*/ 17 w 58"/>
                <a:gd name="T17" fmla="*/ 45 h 53"/>
                <a:gd name="T18" fmla="*/ 33 w 58"/>
                <a:gd name="T19" fmla="*/ 19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6" y="8"/>
                  </a:cubicBezTo>
                  <a:cubicBezTo>
                    <a:pt x="29" y="16"/>
                    <a:pt x="24" y="26"/>
                    <a:pt x="19" y="35"/>
                  </a:cubicBezTo>
                  <a:cubicBezTo>
                    <a:pt x="17" y="39"/>
                    <a:pt x="14" y="42"/>
                    <a:pt x="11" y="45"/>
                  </a:cubicBezTo>
                  <a:cubicBezTo>
                    <a:pt x="8" y="48"/>
                    <a:pt x="5" y="49"/>
                    <a:pt x="0" y="49"/>
                  </a:cubicBezTo>
                  <a:cubicBezTo>
                    <a:pt x="0" y="49"/>
                    <a:pt x="0"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60"/>
            <p:cNvSpPr>
              <a:spLocks/>
            </p:cNvSpPr>
            <p:nvPr/>
          </p:nvSpPr>
          <p:spPr bwMode="auto">
            <a:xfrm>
              <a:off x="2463801" y="1600201"/>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7"/>
                    <a:pt x="30" y="28"/>
                    <a:pt x="35" y="36"/>
                  </a:cubicBezTo>
                  <a:cubicBezTo>
                    <a:pt x="38" y="41"/>
                    <a:pt x="41" y="45"/>
                    <a:pt x="44" y="48"/>
                  </a:cubicBezTo>
                  <a:cubicBezTo>
                    <a:pt x="48" y="51"/>
                    <a:pt x="52"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1"/>
            <p:cNvSpPr>
              <a:spLocks/>
            </p:cNvSpPr>
            <p:nvPr/>
          </p:nvSpPr>
          <p:spPr bwMode="auto">
            <a:xfrm>
              <a:off x="2571751" y="1600201"/>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9" y="4"/>
                    <a:pt x="14" y="7"/>
                    <a:pt x="19" y="11"/>
                  </a:cubicBezTo>
                  <a:cubicBezTo>
                    <a:pt x="26" y="17"/>
                    <a:pt x="30" y="28"/>
                    <a:pt x="35" y="36"/>
                  </a:cubicBezTo>
                  <a:cubicBezTo>
                    <a:pt x="38" y="41"/>
                    <a:pt x="41" y="45"/>
                    <a:pt x="44" y="48"/>
                  </a:cubicBezTo>
                  <a:cubicBezTo>
                    <a:pt x="48" y="51"/>
                    <a:pt x="53"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8" y="46"/>
                    <a:pt x="44" y="42"/>
                  </a:cubicBezTo>
                  <a:cubicBezTo>
                    <a:pt x="38" y="35"/>
                    <a:pt x="34" y="25"/>
                    <a:pt x="28" y="16"/>
                  </a:cubicBezTo>
                  <a:cubicBezTo>
                    <a:pt x="26"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2"/>
            <p:cNvSpPr>
              <a:spLocks/>
            </p:cNvSpPr>
            <p:nvPr/>
          </p:nvSpPr>
          <p:spPr bwMode="auto">
            <a:xfrm>
              <a:off x="2517776" y="1600201"/>
              <a:ext cx="53975" cy="49213"/>
            </a:xfrm>
            <a:custGeom>
              <a:avLst/>
              <a:gdLst>
                <a:gd name="T0" fmla="*/ 58 w 58"/>
                <a:gd name="T1" fmla="*/ 0 h 53"/>
                <a:gd name="T2" fmla="*/ 37 w 58"/>
                <a:gd name="T3" fmla="*/ 8 h 53"/>
                <a:gd name="T4" fmla="*/ 20 w 58"/>
                <a:gd name="T5" fmla="*/ 34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9"/>
                    <a:pt x="14" y="42"/>
                    <a:pt x="11" y="45"/>
                  </a:cubicBezTo>
                  <a:cubicBezTo>
                    <a:pt x="8" y="47"/>
                    <a:pt x="5" y="49"/>
                    <a:pt x="0" y="49"/>
                  </a:cubicBezTo>
                  <a:cubicBezTo>
                    <a:pt x="0" y="53"/>
                    <a:pt x="0" y="53"/>
                    <a:pt x="0" y="53"/>
                  </a:cubicBezTo>
                  <a:cubicBezTo>
                    <a:pt x="0" y="53"/>
                    <a:pt x="0" y="53"/>
                    <a:pt x="0" y="53"/>
                  </a:cubicBezTo>
                  <a:cubicBezTo>
                    <a:pt x="8" y="53"/>
                    <a:pt x="13" y="49"/>
                    <a:pt x="17" y="45"/>
                  </a:cubicBezTo>
                  <a:cubicBezTo>
                    <a:pt x="24" y="37"/>
                    <a:pt x="28" y="27"/>
                    <a:pt x="33" y="19"/>
                  </a:cubicBezTo>
                  <a:cubicBezTo>
                    <a:pt x="36" y="14"/>
                    <a:pt x="39" y="11"/>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3"/>
            <p:cNvSpPr>
              <a:spLocks/>
            </p:cNvSpPr>
            <p:nvPr/>
          </p:nvSpPr>
          <p:spPr bwMode="auto">
            <a:xfrm>
              <a:off x="2625726" y="1600201"/>
              <a:ext cx="55563" cy="49213"/>
            </a:xfrm>
            <a:custGeom>
              <a:avLst/>
              <a:gdLst>
                <a:gd name="T0" fmla="*/ 58 w 59"/>
                <a:gd name="T1" fmla="*/ 0 h 53"/>
                <a:gd name="T2" fmla="*/ 37 w 59"/>
                <a:gd name="T3" fmla="*/ 8 h 53"/>
                <a:gd name="T4" fmla="*/ 20 w 59"/>
                <a:gd name="T5" fmla="*/ 34 h 53"/>
                <a:gd name="T6" fmla="*/ 12 w 59"/>
                <a:gd name="T7" fmla="*/ 45 h 53"/>
                <a:gd name="T8" fmla="*/ 0 w 59"/>
                <a:gd name="T9" fmla="*/ 49 h 53"/>
                <a:gd name="T10" fmla="*/ 0 w 59"/>
                <a:gd name="T11" fmla="*/ 49 h 53"/>
                <a:gd name="T12" fmla="*/ 0 w 59"/>
                <a:gd name="T13" fmla="*/ 53 h 53"/>
                <a:gd name="T14" fmla="*/ 0 w 59"/>
                <a:gd name="T15" fmla="*/ 53 h 53"/>
                <a:gd name="T16" fmla="*/ 18 w 59"/>
                <a:gd name="T17" fmla="*/ 45 h 53"/>
                <a:gd name="T18" fmla="*/ 34 w 59"/>
                <a:gd name="T19" fmla="*/ 19 h 53"/>
                <a:gd name="T20" fmla="*/ 44 w 59"/>
                <a:gd name="T21" fmla="*/ 8 h 53"/>
                <a:gd name="T22" fmla="*/ 59 w 59"/>
                <a:gd name="T23" fmla="*/ 4 h 53"/>
                <a:gd name="T24" fmla="*/ 59 w 59"/>
                <a:gd name="T25" fmla="*/ 0 h 53"/>
                <a:gd name="T26" fmla="*/ 58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58" y="0"/>
                  </a:moveTo>
                  <a:cubicBezTo>
                    <a:pt x="49" y="0"/>
                    <a:pt x="42" y="3"/>
                    <a:pt x="37" y="8"/>
                  </a:cubicBezTo>
                  <a:cubicBezTo>
                    <a:pt x="29" y="15"/>
                    <a:pt x="25" y="26"/>
                    <a:pt x="20" y="34"/>
                  </a:cubicBezTo>
                  <a:cubicBezTo>
                    <a:pt x="17" y="39"/>
                    <a:pt x="15" y="42"/>
                    <a:pt x="12" y="45"/>
                  </a:cubicBezTo>
                  <a:cubicBezTo>
                    <a:pt x="9" y="47"/>
                    <a:pt x="5" y="49"/>
                    <a:pt x="0" y="49"/>
                  </a:cubicBezTo>
                  <a:cubicBezTo>
                    <a:pt x="0" y="49"/>
                    <a:pt x="0" y="49"/>
                    <a:pt x="0" y="49"/>
                  </a:cubicBezTo>
                  <a:cubicBezTo>
                    <a:pt x="0" y="53"/>
                    <a:pt x="0" y="53"/>
                    <a:pt x="0" y="53"/>
                  </a:cubicBezTo>
                  <a:cubicBezTo>
                    <a:pt x="0" y="53"/>
                    <a:pt x="0" y="53"/>
                    <a:pt x="0" y="53"/>
                  </a:cubicBezTo>
                  <a:cubicBezTo>
                    <a:pt x="8" y="53"/>
                    <a:pt x="13" y="49"/>
                    <a:pt x="18" y="45"/>
                  </a:cubicBezTo>
                  <a:cubicBezTo>
                    <a:pt x="24" y="37"/>
                    <a:pt x="28" y="27"/>
                    <a:pt x="34" y="19"/>
                  </a:cubicBezTo>
                  <a:cubicBezTo>
                    <a:pt x="36" y="14"/>
                    <a:pt x="40" y="11"/>
                    <a:pt x="44" y="8"/>
                  </a:cubicBezTo>
                  <a:cubicBezTo>
                    <a:pt x="47" y="5"/>
                    <a:pt x="52" y="4"/>
                    <a:pt x="59" y="4"/>
                  </a:cubicBezTo>
                  <a:cubicBezTo>
                    <a:pt x="59" y="0"/>
                    <a:pt x="59" y="0"/>
                    <a:pt x="59"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4"/>
            <p:cNvSpPr>
              <a:spLocks/>
            </p:cNvSpPr>
            <p:nvPr/>
          </p:nvSpPr>
          <p:spPr bwMode="auto">
            <a:xfrm>
              <a:off x="950913" y="15446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6"/>
                    <a:pt x="19" y="11"/>
                  </a:cubicBezTo>
                  <a:cubicBezTo>
                    <a:pt x="26" y="17"/>
                    <a:pt x="30" y="27"/>
                    <a:pt x="35" y="36"/>
                  </a:cubicBezTo>
                  <a:cubicBezTo>
                    <a:pt x="38" y="41"/>
                    <a:pt x="40" y="45"/>
                    <a:pt x="44" y="48"/>
                  </a:cubicBezTo>
                  <a:cubicBezTo>
                    <a:pt x="48" y="51"/>
                    <a:pt x="52" y="53"/>
                    <a:pt x="58" y="53"/>
                  </a:cubicBezTo>
                  <a:cubicBezTo>
                    <a:pt x="58" y="53"/>
                    <a:pt x="58" y="53"/>
                    <a:pt x="58" y="53"/>
                  </a:cubicBezTo>
                  <a:cubicBezTo>
                    <a:pt x="58" y="49"/>
                    <a:pt x="58" y="49"/>
                    <a:pt x="58" y="49"/>
                  </a:cubicBezTo>
                  <a:cubicBezTo>
                    <a:pt x="52" y="49"/>
                    <a:pt x="47" y="46"/>
                    <a:pt x="44" y="42"/>
                  </a:cubicBezTo>
                  <a:cubicBezTo>
                    <a:pt x="38" y="35"/>
                    <a:pt x="34" y="25"/>
                    <a:pt x="28" y="16"/>
                  </a:cubicBezTo>
                  <a:cubicBezTo>
                    <a:pt x="25" y="12"/>
                    <a:pt x="22"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5"/>
            <p:cNvSpPr>
              <a:spLocks/>
            </p:cNvSpPr>
            <p:nvPr/>
          </p:nvSpPr>
          <p:spPr bwMode="auto">
            <a:xfrm>
              <a:off x="1058863" y="1544639"/>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49 h 53"/>
                <a:gd name="T20" fmla="*/ 44 w 58"/>
                <a:gd name="T21" fmla="*/ 42 h 53"/>
                <a:gd name="T22" fmla="*/ 28 w 58"/>
                <a:gd name="T23" fmla="*/ 16 h 53"/>
                <a:gd name="T24" fmla="*/ 17 w 58"/>
                <a:gd name="T25" fmla="*/ 5 h 53"/>
                <a:gd name="T26" fmla="*/ 0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0" y="0"/>
                  </a:moveTo>
                  <a:cubicBezTo>
                    <a:pt x="0" y="0"/>
                    <a:pt x="0" y="0"/>
                    <a:pt x="0" y="0"/>
                  </a:cubicBezTo>
                  <a:cubicBezTo>
                    <a:pt x="0" y="4"/>
                    <a:pt x="0" y="4"/>
                    <a:pt x="0" y="4"/>
                  </a:cubicBezTo>
                  <a:cubicBezTo>
                    <a:pt x="0" y="4"/>
                    <a:pt x="0" y="4"/>
                    <a:pt x="0" y="4"/>
                  </a:cubicBezTo>
                  <a:cubicBezTo>
                    <a:pt x="8" y="4"/>
                    <a:pt x="14" y="6"/>
                    <a:pt x="19" y="11"/>
                  </a:cubicBezTo>
                  <a:cubicBezTo>
                    <a:pt x="26" y="17"/>
                    <a:pt x="30" y="27"/>
                    <a:pt x="35" y="36"/>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
            <p:cNvSpPr>
              <a:spLocks/>
            </p:cNvSpPr>
            <p:nvPr/>
          </p:nvSpPr>
          <p:spPr bwMode="auto">
            <a:xfrm>
              <a:off x="1004888" y="1544639"/>
              <a:ext cx="53975" cy="49213"/>
            </a:xfrm>
            <a:custGeom>
              <a:avLst/>
              <a:gdLst>
                <a:gd name="T0" fmla="*/ 58 w 58"/>
                <a:gd name="T1" fmla="*/ 0 h 53"/>
                <a:gd name="T2" fmla="*/ 37 w 58"/>
                <a:gd name="T3" fmla="*/ 8 h 53"/>
                <a:gd name="T4" fmla="*/ 19 w 58"/>
                <a:gd name="T5" fmla="*/ 34 h 53"/>
                <a:gd name="T6" fmla="*/ 11 w 58"/>
                <a:gd name="T7" fmla="*/ 45 h 53"/>
                <a:gd name="T8" fmla="*/ 0 w 58"/>
                <a:gd name="T9" fmla="*/ 49 h 53"/>
                <a:gd name="T10" fmla="*/ 0 w 58"/>
                <a:gd name="T11" fmla="*/ 53 h 53"/>
                <a:gd name="T12" fmla="*/ 0 w 58"/>
                <a:gd name="T13" fmla="*/ 53 h 53"/>
                <a:gd name="T14" fmla="*/ 17 w 58"/>
                <a:gd name="T15" fmla="*/ 44 h 53"/>
                <a:gd name="T16" fmla="*/ 33 w 58"/>
                <a:gd name="T17" fmla="*/ 18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4" y="26"/>
                    <a:pt x="19" y="34"/>
                  </a:cubicBezTo>
                  <a:cubicBezTo>
                    <a:pt x="17" y="38"/>
                    <a:pt x="14" y="42"/>
                    <a:pt x="11" y="45"/>
                  </a:cubicBezTo>
                  <a:cubicBezTo>
                    <a:pt x="8" y="47"/>
                    <a:pt x="5" y="49"/>
                    <a:pt x="0" y="49"/>
                  </a:cubicBezTo>
                  <a:cubicBezTo>
                    <a:pt x="0" y="53"/>
                    <a:pt x="0" y="53"/>
                    <a:pt x="0" y="53"/>
                  </a:cubicBezTo>
                  <a:cubicBezTo>
                    <a:pt x="0" y="53"/>
                    <a:pt x="0" y="53"/>
                    <a:pt x="0" y="53"/>
                  </a:cubicBezTo>
                  <a:cubicBezTo>
                    <a:pt x="8" y="53"/>
                    <a:pt x="13" y="49"/>
                    <a:pt x="17" y="44"/>
                  </a:cubicBezTo>
                  <a:cubicBezTo>
                    <a:pt x="24" y="37"/>
                    <a:pt x="28" y="27"/>
                    <a:pt x="33" y="18"/>
                  </a:cubicBezTo>
                  <a:cubicBezTo>
                    <a:pt x="36" y="14"/>
                    <a:pt x="39" y="10"/>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7"/>
            <p:cNvSpPr>
              <a:spLocks/>
            </p:cNvSpPr>
            <p:nvPr/>
          </p:nvSpPr>
          <p:spPr bwMode="auto">
            <a:xfrm>
              <a:off x="1112838" y="1544639"/>
              <a:ext cx="53975" cy="49213"/>
            </a:xfrm>
            <a:custGeom>
              <a:avLst/>
              <a:gdLst>
                <a:gd name="T0" fmla="*/ 58 w 58"/>
                <a:gd name="T1" fmla="*/ 0 h 53"/>
                <a:gd name="T2" fmla="*/ 37 w 58"/>
                <a:gd name="T3" fmla="*/ 8 h 53"/>
                <a:gd name="T4" fmla="*/ 20 w 58"/>
                <a:gd name="T5" fmla="*/ 34 h 53"/>
                <a:gd name="T6" fmla="*/ 12 w 58"/>
                <a:gd name="T7" fmla="*/ 45 h 53"/>
                <a:gd name="T8" fmla="*/ 0 w 58"/>
                <a:gd name="T9" fmla="*/ 49 h 53"/>
                <a:gd name="T10" fmla="*/ 0 w 58"/>
                <a:gd name="T11" fmla="*/ 53 h 53"/>
                <a:gd name="T12" fmla="*/ 0 w 58"/>
                <a:gd name="T13" fmla="*/ 53 h 53"/>
                <a:gd name="T14" fmla="*/ 0 w 58"/>
                <a:gd name="T15" fmla="*/ 53 h 53"/>
                <a:gd name="T16" fmla="*/ 18 w 58"/>
                <a:gd name="T17" fmla="*/ 44 h 53"/>
                <a:gd name="T18" fmla="*/ 33 w 58"/>
                <a:gd name="T19" fmla="*/ 18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8"/>
                    <a:pt x="15" y="42"/>
                    <a:pt x="12" y="45"/>
                  </a:cubicBezTo>
                  <a:cubicBezTo>
                    <a:pt x="8" y="47"/>
                    <a:pt x="5" y="49"/>
                    <a:pt x="0" y="49"/>
                  </a:cubicBezTo>
                  <a:cubicBezTo>
                    <a:pt x="0" y="53"/>
                    <a:pt x="0" y="53"/>
                    <a:pt x="0" y="53"/>
                  </a:cubicBezTo>
                  <a:cubicBezTo>
                    <a:pt x="0" y="53"/>
                    <a:pt x="0" y="53"/>
                    <a:pt x="0" y="53"/>
                  </a:cubicBezTo>
                  <a:cubicBezTo>
                    <a:pt x="0" y="53"/>
                    <a:pt x="0" y="53"/>
                    <a:pt x="0" y="53"/>
                  </a:cubicBezTo>
                  <a:cubicBezTo>
                    <a:pt x="8" y="53"/>
                    <a:pt x="13" y="49"/>
                    <a:pt x="18" y="44"/>
                  </a:cubicBezTo>
                  <a:cubicBezTo>
                    <a:pt x="24" y="37"/>
                    <a:pt x="28" y="27"/>
                    <a:pt x="33" y="18"/>
                  </a:cubicBezTo>
                  <a:cubicBezTo>
                    <a:pt x="36" y="14"/>
                    <a:pt x="39" y="10"/>
                    <a:pt x="43" y="8"/>
                  </a:cubicBezTo>
                  <a:cubicBezTo>
                    <a:pt x="47" y="5"/>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8"/>
            <p:cNvSpPr>
              <a:spLocks/>
            </p:cNvSpPr>
            <p:nvPr/>
          </p:nvSpPr>
          <p:spPr bwMode="auto">
            <a:xfrm>
              <a:off x="2020888" y="977901"/>
              <a:ext cx="49213"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9"/>
            <p:cNvSpPr>
              <a:spLocks/>
            </p:cNvSpPr>
            <p:nvPr/>
          </p:nvSpPr>
          <p:spPr bwMode="auto">
            <a:xfrm>
              <a:off x="2020888" y="869951"/>
              <a:ext cx="49213"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noEditPoints="1"/>
            </p:cNvSpPr>
            <p:nvPr/>
          </p:nvSpPr>
          <p:spPr bwMode="auto">
            <a:xfrm>
              <a:off x="2020888" y="9239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5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1"/>
            <p:cNvSpPr>
              <a:spLocks noEditPoints="1"/>
            </p:cNvSpPr>
            <p:nvPr/>
          </p:nvSpPr>
          <p:spPr bwMode="auto">
            <a:xfrm>
              <a:off x="2020888" y="8159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5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72"/>
            <p:cNvSpPr>
              <a:spLocks/>
            </p:cNvSpPr>
            <p:nvPr/>
          </p:nvSpPr>
          <p:spPr bwMode="auto">
            <a:xfrm>
              <a:off x="1687513" y="1547814"/>
              <a:ext cx="49213" cy="53975"/>
            </a:xfrm>
            <a:custGeom>
              <a:avLst/>
              <a:gdLst>
                <a:gd name="T0" fmla="*/ 53 w 53"/>
                <a:gd name="T1" fmla="*/ 0 h 58"/>
                <a:gd name="T2" fmla="*/ 49 w 53"/>
                <a:gd name="T3" fmla="*/ 0 h 58"/>
                <a:gd name="T4" fmla="*/ 42 w 53"/>
                <a:gd name="T5" fmla="*/ 14 h 58"/>
                <a:gd name="T6" fmla="*/ 17 w 53"/>
                <a:gd name="T7" fmla="*/ 30 h 58"/>
                <a:gd name="T8" fmla="*/ 5 w 53"/>
                <a:gd name="T9" fmla="*/ 41 h 58"/>
                <a:gd name="T10" fmla="*/ 0 w 53"/>
                <a:gd name="T11" fmla="*/ 58 h 58"/>
                <a:gd name="T12" fmla="*/ 4 w 53"/>
                <a:gd name="T13" fmla="*/ 58 h 58"/>
                <a:gd name="T14" fmla="*/ 11 w 53"/>
                <a:gd name="T15" fmla="*/ 39 h 58"/>
                <a:gd name="T16" fmla="*/ 37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7" y="10"/>
                    <a:pt x="42" y="14"/>
                  </a:cubicBezTo>
                  <a:cubicBezTo>
                    <a:pt x="36" y="20"/>
                    <a:pt x="26" y="24"/>
                    <a:pt x="17" y="30"/>
                  </a:cubicBezTo>
                  <a:cubicBezTo>
                    <a:pt x="12" y="33"/>
                    <a:pt x="8" y="36"/>
                    <a:pt x="5" y="41"/>
                  </a:cubicBezTo>
                  <a:cubicBezTo>
                    <a:pt x="2" y="45"/>
                    <a:pt x="0" y="51"/>
                    <a:pt x="0" y="58"/>
                  </a:cubicBezTo>
                  <a:cubicBezTo>
                    <a:pt x="4" y="58"/>
                    <a:pt x="4" y="58"/>
                    <a:pt x="4" y="58"/>
                  </a:cubicBezTo>
                  <a:cubicBezTo>
                    <a:pt x="4" y="50"/>
                    <a:pt x="7" y="44"/>
                    <a:pt x="11" y="39"/>
                  </a:cubicBezTo>
                  <a:cubicBezTo>
                    <a:pt x="18" y="32"/>
                    <a:pt x="28" y="28"/>
                    <a:pt x="37" y="23"/>
                  </a:cubicBezTo>
                  <a:cubicBezTo>
                    <a:pt x="41"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3"/>
            <p:cNvSpPr>
              <a:spLocks/>
            </p:cNvSpPr>
            <p:nvPr/>
          </p:nvSpPr>
          <p:spPr bwMode="auto">
            <a:xfrm>
              <a:off x="1687513" y="1438276"/>
              <a:ext cx="49213" cy="53975"/>
            </a:xfrm>
            <a:custGeom>
              <a:avLst/>
              <a:gdLst>
                <a:gd name="T0" fmla="*/ 53 w 53"/>
                <a:gd name="T1" fmla="*/ 0 h 59"/>
                <a:gd name="T2" fmla="*/ 49 w 53"/>
                <a:gd name="T3" fmla="*/ 0 h 59"/>
                <a:gd name="T4" fmla="*/ 42 w 53"/>
                <a:gd name="T5" fmla="*/ 15 h 59"/>
                <a:gd name="T6" fmla="*/ 17 w 53"/>
                <a:gd name="T7" fmla="*/ 30 h 59"/>
                <a:gd name="T8" fmla="*/ 5 w 53"/>
                <a:gd name="T9" fmla="*/ 41 h 59"/>
                <a:gd name="T10" fmla="*/ 0 w 53"/>
                <a:gd name="T11" fmla="*/ 59 h 59"/>
                <a:gd name="T12" fmla="*/ 4 w 53"/>
                <a:gd name="T13" fmla="*/ 59 h 59"/>
                <a:gd name="T14" fmla="*/ 4 w 53"/>
                <a:gd name="T15" fmla="*/ 59 h 59"/>
                <a:gd name="T16" fmla="*/ 11 w 53"/>
                <a:gd name="T17" fmla="*/ 40 h 59"/>
                <a:gd name="T18" fmla="*/ 37 w 53"/>
                <a:gd name="T19" fmla="*/ 23 h 59"/>
                <a:gd name="T20" fmla="*/ 48 w 53"/>
                <a:gd name="T21" fmla="*/ 14 h 59"/>
                <a:gd name="T22" fmla="*/ 53 w 53"/>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9">
                  <a:moveTo>
                    <a:pt x="53" y="0"/>
                  </a:moveTo>
                  <a:cubicBezTo>
                    <a:pt x="49" y="0"/>
                    <a:pt x="49" y="0"/>
                    <a:pt x="49" y="0"/>
                  </a:cubicBezTo>
                  <a:cubicBezTo>
                    <a:pt x="49" y="7"/>
                    <a:pt x="47" y="11"/>
                    <a:pt x="42" y="15"/>
                  </a:cubicBezTo>
                  <a:cubicBezTo>
                    <a:pt x="36" y="20"/>
                    <a:pt x="26" y="24"/>
                    <a:pt x="17" y="30"/>
                  </a:cubicBezTo>
                  <a:cubicBezTo>
                    <a:pt x="12" y="33"/>
                    <a:pt x="8" y="37"/>
                    <a:pt x="5" y="41"/>
                  </a:cubicBezTo>
                  <a:cubicBezTo>
                    <a:pt x="2" y="46"/>
                    <a:pt x="0" y="52"/>
                    <a:pt x="0" y="59"/>
                  </a:cubicBezTo>
                  <a:cubicBezTo>
                    <a:pt x="4" y="59"/>
                    <a:pt x="4" y="59"/>
                    <a:pt x="4" y="59"/>
                  </a:cubicBezTo>
                  <a:cubicBezTo>
                    <a:pt x="4" y="59"/>
                    <a:pt x="4" y="59"/>
                    <a:pt x="4" y="59"/>
                  </a:cubicBezTo>
                  <a:cubicBezTo>
                    <a:pt x="4" y="50"/>
                    <a:pt x="7" y="45"/>
                    <a:pt x="11" y="40"/>
                  </a:cubicBezTo>
                  <a:cubicBezTo>
                    <a:pt x="18" y="33"/>
                    <a:pt x="28" y="29"/>
                    <a:pt x="37"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4"/>
            <p:cNvSpPr>
              <a:spLocks noEditPoints="1"/>
            </p:cNvSpPr>
            <p:nvPr/>
          </p:nvSpPr>
          <p:spPr bwMode="auto">
            <a:xfrm>
              <a:off x="1687513" y="1492251"/>
              <a:ext cx="49213" cy="55563"/>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5 w 53"/>
                <a:gd name="T15" fmla="*/ 38 h 58"/>
                <a:gd name="T16" fmla="*/ 45 w 53"/>
                <a:gd name="T17" fmla="*/ 46 h 58"/>
                <a:gd name="T18" fmla="*/ 49 w 53"/>
                <a:gd name="T19" fmla="*/ 58 h 58"/>
                <a:gd name="T20" fmla="*/ 53 w 53"/>
                <a:gd name="T21" fmla="*/ 58 h 58"/>
                <a:gd name="T22" fmla="*/ 45 w 53"/>
                <a:gd name="T23" fmla="*/ 40 h 58"/>
                <a:gd name="T24" fmla="*/ 19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4" y="16"/>
                    <a:pt x="8" y="21"/>
                  </a:cubicBezTo>
                  <a:cubicBezTo>
                    <a:pt x="16" y="29"/>
                    <a:pt x="26" y="33"/>
                    <a:pt x="35" y="38"/>
                  </a:cubicBezTo>
                  <a:cubicBezTo>
                    <a:pt x="39" y="41"/>
                    <a:pt x="43" y="43"/>
                    <a:pt x="45" y="46"/>
                  </a:cubicBezTo>
                  <a:cubicBezTo>
                    <a:pt x="48" y="50"/>
                    <a:pt x="49" y="53"/>
                    <a:pt x="49" y="58"/>
                  </a:cubicBezTo>
                  <a:cubicBezTo>
                    <a:pt x="53" y="58"/>
                    <a:pt x="53" y="58"/>
                    <a:pt x="53" y="58"/>
                  </a:cubicBezTo>
                  <a:cubicBezTo>
                    <a:pt x="53" y="50"/>
                    <a:pt x="50" y="45"/>
                    <a:pt x="45" y="40"/>
                  </a:cubicBezTo>
                  <a:cubicBezTo>
                    <a:pt x="38" y="34"/>
                    <a:pt x="27" y="30"/>
                    <a:pt x="19" y="25"/>
                  </a:cubicBezTo>
                  <a:cubicBezTo>
                    <a:pt x="15" y="22"/>
                    <a:pt x="11" y="19"/>
                    <a:pt x="8" y="15"/>
                  </a:cubicBezTo>
                  <a:cubicBezTo>
                    <a:pt x="6"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75"/>
            <p:cNvSpPr>
              <a:spLocks noEditPoints="1"/>
            </p:cNvSpPr>
            <p:nvPr/>
          </p:nvSpPr>
          <p:spPr bwMode="auto">
            <a:xfrm>
              <a:off x="1687513" y="1384301"/>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2 h 58"/>
                <a:gd name="T14" fmla="*/ 35 w 53"/>
                <a:gd name="T15" fmla="*/ 39 h 58"/>
                <a:gd name="T16" fmla="*/ 45 w 53"/>
                <a:gd name="T17" fmla="*/ 47 h 58"/>
                <a:gd name="T18" fmla="*/ 49 w 53"/>
                <a:gd name="T19" fmla="*/ 58 h 58"/>
                <a:gd name="T20" fmla="*/ 53 w 53"/>
                <a:gd name="T21" fmla="*/ 58 h 58"/>
                <a:gd name="T22" fmla="*/ 45 w 53"/>
                <a:gd name="T23" fmla="*/ 41 h 58"/>
                <a:gd name="T24" fmla="*/ 19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10"/>
                    <a:pt x="4" y="17"/>
                    <a:pt x="8" y="22"/>
                  </a:cubicBezTo>
                  <a:cubicBezTo>
                    <a:pt x="16" y="30"/>
                    <a:pt x="26" y="34"/>
                    <a:pt x="35" y="39"/>
                  </a:cubicBezTo>
                  <a:cubicBezTo>
                    <a:pt x="39" y="41"/>
                    <a:pt x="43" y="44"/>
                    <a:pt x="45" y="47"/>
                  </a:cubicBezTo>
                  <a:cubicBezTo>
                    <a:pt x="48" y="50"/>
                    <a:pt x="49" y="54"/>
                    <a:pt x="49" y="58"/>
                  </a:cubicBezTo>
                  <a:cubicBezTo>
                    <a:pt x="53" y="58"/>
                    <a:pt x="53" y="58"/>
                    <a:pt x="53" y="58"/>
                  </a:cubicBezTo>
                  <a:cubicBezTo>
                    <a:pt x="53" y="51"/>
                    <a:pt x="50" y="45"/>
                    <a:pt x="45" y="41"/>
                  </a:cubicBezTo>
                  <a:cubicBezTo>
                    <a:pt x="38" y="35"/>
                    <a:pt x="27" y="31"/>
                    <a:pt x="19" y="25"/>
                  </a:cubicBezTo>
                  <a:cubicBezTo>
                    <a:pt x="15" y="22"/>
                    <a:pt x="11" y="19"/>
                    <a:pt x="8" y="15"/>
                  </a:cubicBezTo>
                  <a:cubicBezTo>
                    <a:pt x="6" y="11"/>
                    <a:pt x="4" y="7"/>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6"/>
            <p:cNvSpPr>
              <a:spLocks/>
            </p:cNvSpPr>
            <p:nvPr/>
          </p:nvSpPr>
          <p:spPr bwMode="auto">
            <a:xfrm>
              <a:off x="2590801" y="2454276"/>
              <a:ext cx="50800"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77"/>
            <p:cNvSpPr>
              <a:spLocks/>
            </p:cNvSpPr>
            <p:nvPr/>
          </p:nvSpPr>
          <p:spPr bwMode="auto">
            <a:xfrm>
              <a:off x="2590801" y="2346326"/>
              <a:ext cx="50800"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78"/>
            <p:cNvSpPr>
              <a:spLocks noEditPoints="1"/>
            </p:cNvSpPr>
            <p:nvPr/>
          </p:nvSpPr>
          <p:spPr bwMode="auto">
            <a:xfrm>
              <a:off x="2590801" y="240030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4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9"/>
            <p:cNvSpPr>
              <a:spLocks noEditPoints="1"/>
            </p:cNvSpPr>
            <p:nvPr/>
          </p:nvSpPr>
          <p:spPr bwMode="auto">
            <a:xfrm>
              <a:off x="2590801" y="229235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80"/>
            <p:cNvSpPr>
              <a:spLocks/>
            </p:cNvSpPr>
            <p:nvPr/>
          </p:nvSpPr>
          <p:spPr bwMode="auto">
            <a:xfrm>
              <a:off x="1470026" y="2540001"/>
              <a:ext cx="49213" cy="55563"/>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11 w 53"/>
                <a:gd name="T15" fmla="*/ 40 h 58"/>
                <a:gd name="T16" fmla="*/ 36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7" y="36"/>
                    <a:pt x="4" y="41"/>
                  </a:cubicBezTo>
                  <a:cubicBezTo>
                    <a:pt x="1" y="46"/>
                    <a:pt x="0" y="51"/>
                    <a:pt x="0" y="58"/>
                  </a:cubicBezTo>
                  <a:cubicBezTo>
                    <a:pt x="4" y="58"/>
                    <a:pt x="4" y="58"/>
                    <a:pt x="4" y="58"/>
                  </a:cubicBezTo>
                  <a:cubicBezTo>
                    <a:pt x="4" y="50"/>
                    <a:pt x="6" y="44"/>
                    <a:pt x="11" y="40"/>
                  </a:cubicBezTo>
                  <a:cubicBezTo>
                    <a:pt x="17" y="33"/>
                    <a:pt x="27" y="28"/>
                    <a:pt x="36" y="23"/>
                  </a:cubicBezTo>
                  <a:cubicBezTo>
                    <a:pt x="41" y="20"/>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1"/>
            <p:cNvSpPr>
              <a:spLocks/>
            </p:cNvSpPr>
            <p:nvPr/>
          </p:nvSpPr>
          <p:spPr bwMode="auto">
            <a:xfrm>
              <a:off x="1470026" y="2432051"/>
              <a:ext cx="49213" cy="53975"/>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4 w 53"/>
                <a:gd name="T15" fmla="*/ 58 h 58"/>
                <a:gd name="T16" fmla="*/ 11 w 53"/>
                <a:gd name="T17" fmla="*/ 39 h 58"/>
                <a:gd name="T18" fmla="*/ 36 w 53"/>
                <a:gd name="T19" fmla="*/ 23 h 58"/>
                <a:gd name="T20" fmla="*/ 48 w 53"/>
                <a:gd name="T21" fmla="*/ 14 h 58"/>
                <a:gd name="T22" fmla="*/ 53 w 53"/>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8">
                  <a:moveTo>
                    <a:pt x="53" y="0"/>
                  </a:moveTo>
                  <a:cubicBezTo>
                    <a:pt x="49" y="0"/>
                    <a:pt x="49" y="0"/>
                    <a:pt x="49" y="0"/>
                  </a:cubicBezTo>
                  <a:cubicBezTo>
                    <a:pt x="49" y="6"/>
                    <a:pt x="46" y="10"/>
                    <a:pt x="42" y="14"/>
                  </a:cubicBezTo>
                  <a:cubicBezTo>
                    <a:pt x="35" y="20"/>
                    <a:pt x="25" y="24"/>
                    <a:pt x="16" y="30"/>
                  </a:cubicBezTo>
                  <a:cubicBezTo>
                    <a:pt x="12" y="33"/>
                    <a:pt x="7" y="36"/>
                    <a:pt x="4" y="41"/>
                  </a:cubicBezTo>
                  <a:cubicBezTo>
                    <a:pt x="1" y="45"/>
                    <a:pt x="0" y="51"/>
                    <a:pt x="0" y="58"/>
                  </a:cubicBezTo>
                  <a:cubicBezTo>
                    <a:pt x="4" y="58"/>
                    <a:pt x="4" y="58"/>
                    <a:pt x="4" y="58"/>
                  </a:cubicBezTo>
                  <a:cubicBezTo>
                    <a:pt x="4" y="58"/>
                    <a:pt x="4" y="58"/>
                    <a:pt x="4" y="58"/>
                  </a:cubicBezTo>
                  <a:cubicBezTo>
                    <a:pt x="4" y="50"/>
                    <a:pt x="6" y="44"/>
                    <a:pt x="11" y="39"/>
                  </a:cubicBezTo>
                  <a:cubicBezTo>
                    <a:pt x="17" y="32"/>
                    <a:pt x="27" y="28"/>
                    <a:pt x="36" y="23"/>
                  </a:cubicBezTo>
                  <a:cubicBezTo>
                    <a:pt x="40"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2"/>
            <p:cNvSpPr>
              <a:spLocks noEditPoints="1"/>
            </p:cNvSpPr>
            <p:nvPr/>
          </p:nvSpPr>
          <p:spPr bwMode="auto">
            <a:xfrm>
              <a:off x="1470026" y="24860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8" y="41"/>
                    <a:pt x="42" y="44"/>
                    <a:pt x="45" y="47"/>
                  </a:cubicBezTo>
                  <a:cubicBezTo>
                    <a:pt x="47" y="50"/>
                    <a:pt x="49" y="53"/>
                    <a:pt x="49" y="58"/>
                  </a:cubicBezTo>
                  <a:cubicBezTo>
                    <a:pt x="53" y="58"/>
                    <a:pt x="53" y="58"/>
                    <a:pt x="53" y="58"/>
                  </a:cubicBezTo>
                  <a:cubicBezTo>
                    <a:pt x="53" y="51"/>
                    <a:pt x="49" y="45"/>
                    <a:pt x="44" y="41"/>
                  </a:cubicBezTo>
                  <a:cubicBezTo>
                    <a:pt x="37" y="34"/>
                    <a:pt x="27" y="31"/>
                    <a:pt x="18" y="25"/>
                  </a:cubicBezTo>
                  <a:cubicBezTo>
                    <a:pt x="14" y="22"/>
                    <a:pt x="10" y="19"/>
                    <a:pt x="8" y="15"/>
                  </a:cubicBezTo>
                  <a:cubicBezTo>
                    <a:pt x="5"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83"/>
            <p:cNvSpPr>
              <a:spLocks noEditPoints="1"/>
            </p:cNvSpPr>
            <p:nvPr/>
          </p:nvSpPr>
          <p:spPr bwMode="auto">
            <a:xfrm>
              <a:off x="1470026" y="23780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8 h 58"/>
                <a:gd name="T16" fmla="*/ 45 w 53"/>
                <a:gd name="T17" fmla="*/ 46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3"/>
                    <a:pt x="34" y="38"/>
                  </a:cubicBezTo>
                  <a:cubicBezTo>
                    <a:pt x="38" y="41"/>
                    <a:pt x="42" y="43"/>
                    <a:pt x="45" y="46"/>
                  </a:cubicBezTo>
                  <a:cubicBezTo>
                    <a:pt x="47" y="50"/>
                    <a:pt x="49" y="53"/>
                    <a:pt x="49" y="58"/>
                  </a:cubicBezTo>
                  <a:cubicBezTo>
                    <a:pt x="53" y="58"/>
                    <a:pt x="53" y="58"/>
                    <a:pt x="53" y="58"/>
                  </a:cubicBezTo>
                  <a:cubicBezTo>
                    <a:pt x="53" y="50"/>
                    <a:pt x="49" y="45"/>
                    <a:pt x="44" y="41"/>
                  </a:cubicBezTo>
                  <a:cubicBezTo>
                    <a:pt x="37" y="34"/>
                    <a:pt x="27" y="30"/>
                    <a:pt x="18" y="25"/>
                  </a:cubicBezTo>
                  <a:cubicBezTo>
                    <a:pt x="14" y="22"/>
                    <a:pt x="10"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84"/>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85"/>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86"/>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87"/>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88"/>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89"/>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190"/>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191"/>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92"/>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3"/>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94"/>
            <p:cNvSpPr>
              <a:spLocks/>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95"/>
            <p:cNvSpPr>
              <a:spLocks/>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97"/>
            <p:cNvSpPr>
              <a:spLocks/>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99"/>
            <p:cNvSpPr>
              <a:spLocks/>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00"/>
            <p:cNvSpPr>
              <a:spLocks/>
            </p:cNvSpPr>
            <p:nvPr/>
          </p:nvSpPr>
          <p:spPr bwMode="auto">
            <a:xfrm>
              <a:off x="1962151" y="2360614"/>
              <a:ext cx="65088" cy="66675"/>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7 h 70"/>
                <a:gd name="T16" fmla="*/ 27 w 70"/>
                <a:gd name="T17" fmla="*/ 22 h 70"/>
                <a:gd name="T18" fmla="*/ 35 w 70"/>
                <a:gd name="T19" fmla="*/ 20 h 70"/>
                <a:gd name="T20" fmla="*/ 42 w 70"/>
                <a:gd name="T21" fmla="*/ 21 h 70"/>
                <a:gd name="T22" fmla="*/ 48 w 70"/>
                <a:gd name="T23" fmla="*/ 27 h 70"/>
                <a:gd name="T24" fmla="*/ 48 w 70"/>
                <a:gd name="T25" fmla="*/ 27 h 70"/>
                <a:gd name="T26" fmla="*/ 50 w 70"/>
                <a:gd name="T27" fmla="*/ 35 h 70"/>
                <a:gd name="T28" fmla="*/ 48 w 70"/>
                <a:gd name="T29" fmla="*/ 42 h 70"/>
                <a:gd name="T30" fmla="*/ 43 w 70"/>
                <a:gd name="T31" fmla="*/ 47 h 70"/>
                <a:gd name="T32" fmla="*/ 43 w 70"/>
                <a:gd name="T33" fmla="*/ 47 h 70"/>
                <a:gd name="T34" fmla="*/ 48 w 70"/>
                <a:gd name="T35" fmla="*/ 56 h 70"/>
                <a:gd name="T36" fmla="*/ 53 w 70"/>
                <a:gd name="T37" fmla="*/ 64 h 70"/>
                <a:gd name="T38" fmla="*/ 66 w 70"/>
                <a:gd name="T39" fmla="*/ 51 h 70"/>
                <a:gd name="T40" fmla="*/ 70 w 70"/>
                <a:gd name="T41" fmla="*/ 35 h 70"/>
                <a:gd name="T42" fmla="*/ 64 w 70"/>
                <a:gd name="T43" fmla="*/ 16 h 70"/>
                <a:gd name="T44" fmla="*/ 64 w 70"/>
                <a:gd name="T45" fmla="*/ 16 h 70"/>
                <a:gd name="T46" fmla="*/ 51 w 70"/>
                <a:gd name="T47" fmla="*/ 4 h 70"/>
                <a:gd name="T48" fmla="*/ 35 w 70"/>
                <a:gd name="T49" fmla="*/ 0 h 70"/>
                <a:gd name="T50" fmla="*/ 16 w 70"/>
                <a:gd name="T51" fmla="*/ 5 h 70"/>
                <a:gd name="T52" fmla="*/ 4 w 70"/>
                <a:gd name="T53" fmla="*/ 18 h 70"/>
                <a:gd name="T54" fmla="*/ 0 w 70"/>
                <a:gd name="T55" fmla="*/ 35 h 70"/>
                <a:gd name="T56" fmla="*/ 5 w 70"/>
                <a:gd name="T57" fmla="*/ 53 h 70"/>
                <a:gd name="T58" fmla="*/ 5 w 70"/>
                <a:gd name="T59" fmla="*/ 53 h 70"/>
                <a:gd name="T60" fmla="*/ 18 w 70"/>
                <a:gd name="T61" fmla="*/ 65 h 70"/>
                <a:gd name="T62" fmla="*/ 35 w 70"/>
                <a:gd name="T63" fmla="*/ 70 h 70"/>
                <a:gd name="T64" fmla="*/ 53 w 70"/>
                <a:gd name="T65" fmla="*/ 64 h 70"/>
                <a:gd name="T66" fmla="*/ 53 w 70"/>
                <a:gd name="T67" fmla="*/ 64 h 70"/>
                <a:gd name="T68" fmla="*/ 48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3" y="45"/>
                    <a:pt x="22" y="43"/>
                  </a:cubicBezTo>
                  <a:cubicBezTo>
                    <a:pt x="22" y="43"/>
                    <a:pt x="22" y="43"/>
                    <a:pt x="22" y="43"/>
                  </a:cubicBezTo>
                  <a:cubicBezTo>
                    <a:pt x="20" y="40"/>
                    <a:pt x="20" y="37"/>
                    <a:pt x="20" y="35"/>
                  </a:cubicBezTo>
                  <a:cubicBezTo>
                    <a:pt x="20" y="32"/>
                    <a:pt x="20" y="30"/>
                    <a:pt x="22" y="27"/>
                  </a:cubicBezTo>
                  <a:cubicBezTo>
                    <a:pt x="23" y="25"/>
                    <a:pt x="24" y="23"/>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3" y="64"/>
                    <a:pt x="53" y="64"/>
                    <a:pt x="53" y="64"/>
                  </a:cubicBezTo>
                  <a:cubicBezTo>
                    <a:pt x="59" y="61"/>
                    <a:pt x="63" y="56"/>
                    <a:pt x="66" y="51"/>
                  </a:cubicBezTo>
                  <a:cubicBezTo>
                    <a:pt x="68" y="46"/>
                    <a:pt x="70" y="40"/>
                    <a:pt x="70" y="35"/>
                  </a:cubicBezTo>
                  <a:cubicBezTo>
                    <a:pt x="70" y="28"/>
                    <a:pt x="68" y="22"/>
                    <a:pt x="64" y="16"/>
                  </a:cubicBezTo>
                  <a:cubicBezTo>
                    <a:pt x="64" y="16"/>
                    <a:pt x="64" y="16"/>
                    <a:pt x="64" y="16"/>
                  </a:cubicBezTo>
                  <a:cubicBezTo>
                    <a:pt x="61" y="11"/>
                    <a:pt x="57" y="7"/>
                    <a:pt x="51" y="4"/>
                  </a:cubicBezTo>
                  <a:cubicBezTo>
                    <a:pt x="46" y="1"/>
                    <a:pt x="41" y="0"/>
                    <a:pt x="35" y="0"/>
                  </a:cubicBezTo>
                  <a:cubicBezTo>
                    <a:pt x="28" y="0"/>
                    <a:pt x="22" y="1"/>
                    <a:pt x="16" y="5"/>
                  </a:cubicBezTo>
                  <a:cubicBezTo>
                    <a:pt x="11" y="8"/>
                    <a:pt x="7" y="13"/>
                    <a:pt x="4" y="18"/>
                  </a:cubicBezTo>
                  <a:cubicBezTo>
                    <a:pt x="1" y="23"/>
                    <a:pt x="0" y="29"/>
                    <a:pt x="0" y="35"/>
                  </a:cubicBezTo>
                  <a:cubicBezTo>
                    <a:pt x="0" y="41"/>
                    <a:pt x="1" y="48"/>
                    <a:pt x="5" y="53"/>
                  </a:cubicBezTo>
                  <a:cubicBezTo>
                    <a:pt x="5" y="53"/>
                    <a:pt x="5" y="53"/>
                    <a:pt x="5" y="53"/>
                  </a:cubicBezTo>
                  <a:cubicBezTo>
                    <a:pt x="8" y="59"/>
                    <a:pt x="13" y="63"/>
                    <a:pt x="18" y="65"/>
                  </a:cubicBezTo>
                  <a:cubicBezTo>
                    <a:pt x="23" y="68"/>
                    <a:pt x="29" y="70"/>
                    <a:pt x="35" y="70"/>
                  </a:cubicBezTo>
                  <a:cubicBezTo>
                    <a:pt x="41" y="70"/>
                    <a:pt x="48" y="68"/>
                    <a:pt x="53" y="64"/>
                  </a:cubicBezTo>
                  <a:cubicBezTo>
                    <a:pt x="53" y="64"/>
                    <a:pt x="53" y="64"/>
                    <a:pt x="53" y="64"/>
                  </a:cubicBezTo>
                  <a:lnTo>
                    <a:pt x="4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1776413" y="1716089"/>
              <a:ext cx="65088" cy="65088"/>
            </a:xfrm>
            <a:custGeom>
              <a:avLst/>
              <a:gdLst>
                <a:gd name="T0" fmla="*/ 49 w 70"/>
                <a:gd name="T1" fmla="*/ 56 h 70"/>
                <a:gd name="T2" fmla="*/ 43 w 70"/>
                <a:gd name="T3" fmla="*/ 48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35 w 70"/>
                <a:gd name="T19" fmla="*/ 20 h 70"/>
                <a:gd name="T20" fmla="*/ 42 w 70"/>
                <a:gd name="T21" fmla="*/ 22 h 70"/>
                <a:gd name="T22" fmla="*/ 48 w 70"/>
                <a:gd name="T23" fmla="*/ 27 h 70"/>
                <a:gd name="T24" fmla="*/ 48 w 70"/>
                <a:gd name="T25" fmla="*/ 27 h 70"/>
                <a:gd name="T26" fmla="*/ 50 w 70"/>
                <a:gd name="T27" fmla="*/ 35 h 70"/>
                <a:gd name="T28" fmla="*/ 48 w 70"/>
                <a:gd name="T29" fmla="*/ 42 h 70"/>
                <a:gd name="T30" fmla="*/ 43 w 70"/>
                <a:gd name="T31" fmla="*/ 48 h 70"/>
                <a:gd name="T32" fmla="*/ 43 w 70"/>
                <a:gd name="T33" fmla="*/ 48 h 70"/>
                <a:gd name="T34" fmla="*/ 49 w 70"/>
                <a:gd name="T35" fmla="*/ 56 h 70"/>
                <a:gd name="T36" fmla="*/ 54 w 70"/>
                <a:gd name="T37" fmla="*/ 65 h 70"/>
                <a:gd name="T38" fmla="*/ 66 w 70"/>
                <a:gd name="T39" fmla="*/ 52 h 70"/>
                <a:gd name="T40" fmla="*/ 70 w 70"/>
                <a:gd name="T41" fmla="*/ 35 h 70"/>
                <a:gd name="T42" fmla="*/ 65 w 70"/>
                <a:gd name="T43" fmla="*/ 16 h 70"/>
                <a:gd name="T44" fmla="*/ 65 w 70"/>
                <a:gd name="T45" fmla="*/ 16 h 70"/>
                <a:gd name="T46" fmla="*/ 52 w 70"/>
                <a:gd name="T47" fmla="*/ 4 h 70"/>
                <a:gd name="T48" fmla="*/ 35 w 70"/>
                <a:gd name="T49" fmla="*/ 0 h 70"/>
                <a:gd name="T50" fmla="*/ 17 w 70"/>
                <a:gd name="T51" fmla="*/ 5 h 70"/>
                <a:gd name="T52" fmla="*/ 4 w 70"/>
                <a:gd name="T53" fmla="*/ 18 h 70"/>
                <a:gd name="T54" fmla="*/ 0 w 70"/>
                <a:gd name="T55" fmla="*/ 35 h 70"/>
                <a:gd name="T56" fmla="*/ 6 w 70"/>
                <a:gd name="T57" fmla="*/ 54 h 70"/>
                <a:gd name="T58" fmla="*/ 6 w 70"/>
                <a:gd name="T59" fmla="*/ 54 h 70"/>
                <a:gd name="T60" fmla="*/ 19 w 70"/>
                <a:gd name="T61" fmla="*/ 66 h 70"/>
                <a:gd name="T62" fmla="*/ 35 w 70"/>
                <a:gd name="T63" fmla="*/ 70 h 70"/>
                <a:gd name="T64" fmla="*/ 54 w 70"/>
                <a:gd name="T65" fmla="*/ 65 h 70"/>
                <a:gd name="T66" fmla="*/ 54 w 70"/>
                <a:gd name="T67" fmla="*/ 65 h 70"/>
                <a:gd name="T68" fmla="*/ 49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9" y="56"/>
                  </a:moveTo>
                  <a:cubicBezTo>
                    <a:pt x="43" y="48"/>
                    <a:pt x="43" y="48"/>
                    <a:pt x="43" y="48"/>
                  </a:cubicBezTo>
                  <a:cubicBezTo>
                    <a:pt x="41" y="49"/>
                    <a:pt x="38" y="50"/>
                    <a:pt x="35" y="50"/>
                  </a:cubicBezTo>
                  <a:cubicBezTo>
                    <a:pt x="33" y="50"/>
                    <a:pt x="30" y="49"/>
                    <a:pt x="28" y="48"/>
                  </a:cubicBezTo>
                  <a:cubicBezTo>
                    <a:pt x="26" y="47"/>
                    <a:pt x="24" y="45"/>
                    <a:pt x="22" y="43"/>
                  </a:cubicBezTo>
                  <a:cubicBezTo>
                    <a:pt x="22" y="43"/>
                    <a:pt x="22" y="43"/>
                    <a:pt x="22" y="43"/>
                  </a:cubicBezTo>
                  <a:cubicBezTo>
                    <a:pt x="21" y="40"/>
                    <a:pt x="20" y="38"/>
                    <a:pt x="20" y="35"/>
                  </a:cubicBezTo>
                  <a:cubicBezTo>
                    <a:pt x="20" y="32"/>
                    <a:pt x="21" y="30"/>
                    <a:pt x="22" y="28"/>
                  </a:cubicBezTo>
                  <a:cubicBezTo>
                    <a:pt x="23" y="26"/>
                    <a:pt x="25" y="24"/>
                    <a:pt x="27" y="22"/>
                  </a:cubicBezTo>
                  <a:cubicBezTo>
                    <a:pt x="30" y="21"/>
                    <a:pt x="32" y="20"/>
                    <a:pt x="35" y="20"/>
                  </a:cubicBezTo>
                  <a:cubicBezTo>
                    <a:pt x="38" y="20"/>
                    <a:pt x="40" y="21"/>
                    <a:pt x="42" y="22"/>
                  </a:cubicBezTo>
                  <a:cubicBezTo>
                    <a:pt x="45" y="23"/>
                    <a:pt x="47" y="25"/>
                    <a:pt x="48" y="27"/>
                  </a:cubicBezTo>
                  <a:cubicBezTo>
                    <a:pt x="48" y="27"/>
                    <a:pt x="48" y="27"/>
                    <a:pt x="48" y="27"/>
                  </a:cubicBezTo>
                  <a:cubicBezTo>
                    <a:pt x="50" y="29"/>
                    <a:pt x="50" y="32"/>
                    <a:pt x="50" y="35"/>
                  </a:cubicBezTo>
                  <a:cubicBezTo>
                    <a:pt x="50" y="37"/>
                    <a:pt x="50" y="40"/>
                    <a:pt x="48" y="42"/>
                  </a:cubicBezTo>
                  <a:cubicBezTo>
                    <a:pt x="47" y="44"/>
                    <a:pt x="46" y="46"/>
                    <a:pt x="43" y="48"/>
                  </a:cubicBezTo>
                  <a:cubicBezTo>
                    <a:pt x="43" y="48"/>
                    <a:pt x="43" y="48"/>
                    <a:pt x="43" y="48"/>
                  </a:cubicBezTo>
                  <a:cubicBezTo>
                    <a:pt x="49" y="56"/>
                    <a:pt x="49" y="56"/>
                    <a:pt x="49" y="56"/>
                  </a:cubicBezTo>
                  <a:cubicBezTo>
                    <a:pt x="54" y="65"/>
                    <a:pt x="54" y="65"/>
                    <a:pt x="54" y="65"/>
                  </a:cubicBezTo>
                  <a:cubicBezTo>
                    <a:pt x="59" y="61"/>
                    <a:pt x="63" y="57"/>
                    <a:pt x="66" y="52"/>
                  </a:cubicBezTo>
                  <a:cubicBezTo>
                    <a:pt x="69" y="47"/>
                    <a:pt x="70" y="41"/>
                    <a:pt x="70" y="35"/>
                  </a:cubicBezTo>
                  <a:cubicBezTo>
                    <a:pt x="70" y="29"/>
                    <a:pt x="69" y="22"/>
                    <a:pt x="65" y="16"/>
                  </a:cubicBezTo>
                  <a:cubicBezTo>
                    <a:pt x="65" y="16"/>
                    <a:pt x="65" y="16"/>
                    <a:pt x="65" y="16"/>
                  </a:cubicBezTo>
                  <a:cubicBezTo>
                    <a:pt x="62" y="11"/>
                    <a:pt x="57" y="7"/>
                    <a:pt x="52" y="4"/>
                  </a:cubicBezTo>
                  <a:cubicBezTo>
                    <a:pt x="47" y="1"/>
                    <a:pt x="41" y="0"/>
                    <a:pt x="35" y="0"/>
                  </a:cubicBezTo>
                  <a:cubicBezTo>
                    <a:pt x="29" y="0"/>
                    <a:pt x="22" y="2"/>
                    <a:pt x="17" y="5"/>
                  </a:cubicBezTo>
                  <a:cubicBezTo>
                    <a:pt x="11" y="9"/>
                    <a:pt x="7" y="13"/>
                    <a:pt x="4" y="18"/>
                  </a:cubicBezTo>
                  <a:cubicBezTo>
                    <a:pt x="2" y="23"/>
                    <a:pt x="0" y="29"/>
                    <a:pt x="0" y="35"/>
                  </a:cubicBezTo>
                  <a:cubicBezTo>
                    <a:pt x="0" y="41"/>
                    <a:pt x="2" y="48"/>
                    <a:pt x="6" y="54"/>
                  </a:cubicBezTo>
                  <a:cubicBezTo>
                    <a:pt x="6" y="54"/>
                    <a:pt x="6" y="54"/>
                    <a:pt x="6" y="54"/>
                  </a:cubicBezTo>
                  <a:cubicBezTo>
                    <a:pt x="9" y="59"/>
                    <a:pt x="13" y="63"/>
                    <a:pt x="19" y="66"/>
                  </a:cubicBezTo>
                  <a:cubicBezTo>
                    <a:pt x="24" y="69"/>
                    <a:pt x="29" y="70"/>
                    <a:pt x="35"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202"/>
            <p:cNvSpPr>
              <a:spLocks/>
            </p:cNvSpPr>
            <p:nvPr/>
          </p:nvSpPr>
          <p:spPr bwMode="auto">
            <a:xfrm>
              <a:off x="931863" y="1914526"/>
              <a:ext cx="65088" cy="65088"/>
            </a:xfrm>
            <a:custGeom>
              <a:avLst/>
              <a:gdLst>
                <a:gd name="T0" fmla="*/ 48 w 70"/>
                <a:gd name="T1" fmla="*/ 56 h 70"/>
                <a:gd name="T2" fmla="*/ 43 w 70"/>
                <a:gd name="T3" fmla="*/ 48 h 70"/>
                <a:gd name="T4" fmla="*/ 35 w 70"/>
                <a:gd name="T5" fmla="*/ 50 h 70"/>
                <a:gd name="T6" fmla="*/ 27 w 70"/>
                <a:gd name="T7" fmla="*/ 48 h 70"/>
                <a:gd name="T8" fmla="*/ 22 w 70"/>
                <a:gd name="T9" fmla="*/ 43 h 70"/>
                <a:gd name="T10" fmla="*/ 22 w 70"/>
                <a:gd name="T11" fmla="*/ 43 h 70"/>
                <a:gd name="T12" fmla="*/ 20 w 70"/>
                <a:gd name="T13" fmla="*/ 35 h 70"/>
                <a:gd name="T14" fmla="*/ 21 w 70"/>
                <a:gd name="T15" fmla="*/ 28 h 70"/>
                <a:gd name="T16" fmla="*/ 27 w 70"/>
                <a:gd name="T17" fmla="*/ 22 h 70"/>
                <a:gd name="T18" fmla="*/ 27 w 70"/>
                <a:gd name="T19" fmla="*/ 22 h 70"/>
                <a:gd name="T20" fmla="*/ 35 w 70"/>
                <a:gd name="T21" fmla="*/ 20 h 70"/>
                <a:gd name="T22" fmla="*/ 42 w 70"/>
                <a:gd name="T23" fmla="*/ 22 h 70"/>
                <a:gd name="T24" fmla="*/ 47 w 70"/>
                <a:gd name="T25" fmla="*/ 27 h 70"/>
                <a:gd name="T26" fmla="*/ 47 w 70"/>
                <a:gd name="T27" fmla="*/ 27 h 70"/>
                <a:gd name="T28" fmla="*/ 50 w 70"/>
                <a:gd name="T29" fmla="*/ 35 h 70"/>
                <a:gd name="T30" fmla="*/ 48 w 70"/>
                <a:gd name="T31" fmla="*/ 42 h 70"/>
                <a:gd name="T32" fmla="*/ 43 w 70"/>
                <a:gd name="T33" fmla="*/ 48 h 70"/>
                <a:gd name="T34" fmla="*/ 43 w 70"/>
                <a:gd name="T35" fmla="*/ 48 h 70"/>
                <a:gd name="T36" fmla="*/ 48 w 70"/>
                <a:gd name="T37" fmla="*/ 56 h 70"/>
                <a:gd name="T38" fmla="*/ 53 w 70"/>
                <a:gd name="T39" fmla="*/ 65 h 70"/>
                <a:gd name="T40" fmla="*/ 65 w 70"/>
                <a:gd name="T41" fmla="*/ 52 h 70"/>
                <a:gd name="T42" fmla="*/ 70 w 70"/>
                <a:gd name="T43" fmla="*/ 35 h 70"/>
                <a:gd name="T44" fmla="*/ 64 w 70"/>
                <a:gd name="T45" fmla="*/ 16 h 70"/>
                <a:gd name="T46" fmla="*/ 64 w 70"/>
                <a:gd name="T47" fmla="*/ 16 h 70"/>
                <a:gd name="T48" fmla="*/ 51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4 h 70"/>
                <a:gd name="T62" fmla="*/ 5 w 70"/>
                <a:gd name="T63" fmla="*/ 54 h 70"/>
                <a:gd name="T64" fmla="*/ 18 w 70"/>
                <a:gd name="T65" fmla="*/ 66 h 70"/>
                <a:gd name="T66" fmla="*/ 35 w 70"/>
                <a:gd name="T67" fmla="*/ 70 h 70"/>
                <a:gd name="T68" fmla="*/ 53 w 70"/>
                <a:gd name="T69" fmla="*/ 65 h 70"/>
                <a:gd name="T70" fmla="*/ 53 w 70"/>
                <a:gd name="T71" fmla="*/ 65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8"/>
                    <a:pt x="43" y="48"/>
                    <a:pt x="43" y="48"/>
                  </a:cubicBezTo>
                  <a:cubicBezTo>
                    <a:pt x="40" y="49"/>
                    <a:pt x="37" y="50"/>
                    <a:pt x="35" y="50"/>
                  </a:cubicBezTo>
                  <a:cubicBezTo>
                    <a:pt x="32" y="50"/>
                    <a:pt x="30" y="50"/>
                    <a:pt x="27" y="48"/>
                  </a:cubicBezTo>
                  <a:cubicBezTo>
                    <a:pt x="25" y="47"/>
                    <a:pt x="23" y="45"/>
                    <a:pt x="22" y="43"/>
                  </a:cubicBezTo>
                  <a:cubicBezTo>
                    <a:pt x="22" y="43"/>
                    <a:pt x="22" y="43"/>
                    <a:pt x="22" y="43"/>
                  </a:cubicBezTo>
                  <a:cubicBezTo>
                    <a:pt x="20" y="41"/>
                    <a:pt x="20" y="38"/>
                    <a:pt x="20" y="35"/>
                  </a:cubicBezTo>
                  <a:cubicBezTo>
                    <a:pt x="20" y="33"/>
                    <a:pt x="20" y="30"/>
                    <a:pt x="21" y="28"/>
                  </a:cubicBezTo>
                  <a:cubicBezTo>
                    <a:pt x="23" y="26"/>
                    <a:pt x="24" y="24"/>
                    <a:pt x="27" y="22"/>
                  </a:cubicBezTo>
                  <a:cubicBezTo>
                    <a:pt x="27" y="22"/>
                    <a:pt x="27" y="22"/>
                    <a:pt x="27" y="22"/>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2"/>
                    <a:pt x="50" y="35"/>
                  </a:cubicBezTo>
                  <a:cubicBezTo>
                    <a:pt x="50" y="38"/>
                    <a:pt x="49" y="40"/>
                    <a:pt x="48" y="42"/>
                  </a:cubicBezTo>
                  <a:cubicBezTo>
                    <a:pt x="47" y="44"/>
                    <a:pt x="45" y="46"/>
                    <a:pt x="43" y="48"/>
                  </a:cubicBezTo>
                  <a:cubicBezTo>
                    <a:pt x="43" y="48"/>
                    <a:pt x="43" y="48"/>
                    <a:pt x="43" y="48"/>
                  </a:cubicBezTo>
                  <a:cubicBezTo>
                    <a:pt x="48" y="56"/>
                    <a:pt x="48" y="56"/>
                    <a:pt x="48" y="56"/>
                  </a:cubicBezTo>
                  <a:cubicBezTo>
                    <a:pt x="53" y="65"/>
                    <a:pt x="53" y="65"/>
                    <a:pt x="53" y="65"/>
                  </a:cubicBezTo>
                  <a:cubicBezTo>
                    <a:pt x="59" y="61"/>
                    <a:pt x="63" y="57"/>
                    <a:pt x="65" y="52"/>
                  </a:cubicBezTo>
                  <a:cubicBezTo>
                    <a:pt x="68" y="47"/>
                    <a:pt x="70" y="41"/>
                    <a:pt x="70" y="35"/>
                  </a:cubicBezTo>
                  <a:cubicBezTo>
                    <a:pt x="70" y="29"/>
                    <a:pt x="68" y="22"/>
                    <a:pt x="64" y="16"/>
                  </a:cubicBezTo>
                  <a:cubicBezTo>
                    <a:pt x="64" y="16"/>
                    <a:pt x="64" y="16"/>
                    <a:pt x="64" y="16"/>
                  </a:cubicBezTo>
                  <a:cubicBezTo>
                    <a:pt x="61" y="11"/>
                    <a:pt x="56" y="7"/>
                    <a:pt x="51" y="4"/>
                  </a:cubicBezTo>
                  <a:cubicBezTo>
                    <a:pt x="46" y="1"/>
                    <a:pt x="40" y="0"/>
                    <a:pt x="35" y="0"/>
                  </a:cubicBezTo>
                  <a:cubicBezTo>
                    <a:pt x="28" y="0"/>
                    <a:pt x="22" y="2"/>
                    <a:pt x="16" y="5"/>
                  </a:cubicBezTo>
                  <a:cubicBezTo>
                    <a:pt x="16" y="5"/>
                    <a:pt x="16" y="5"/>
                    <a:pt x="16" y="5"/>
                  </a:cubicBezTo>
                  <a:cubicBezTo>
                    <a:pt x="11" y="9"/>
                    <a:pt x="7" y="13"/>
                    <a:pt x="4" y="18"/>
                  </a:cubicBezTo>
                  <a:cubicBezTo>
                    <a:pt x="1" y="24"/>
                    <a:pt x="0" y="29"/>
                    <a:pt x="0" y="35"/>
                  </a:cubicBezTo>
                  <a:cubicBezTo>
                    <a:pt x="0" y="41"/>
                    <a:pt x="1" y="48"/>
                    <a:pt x="5" y="54"/>
                  </a:cubicBezTo>
                  <a:cubicBezTo>
                    <a:pt x="5" y="54"/>
                    <a:pt x="5" y="54"/>
                    <a:pt x="5" y="54"/>
                  </a:cubicBezTo>
                  <a:cubicBezTo>
                    <a:pt x="8" y="59"/>
                    <a:pt x="13" y="63"/>
                    <a:pt x="18" y="66"/>
                  </a:cubicBezTo>
                  <a:cubicBezTo>
                    <a:pt x="23" y="69"/>
                    <a:pt x="29" y="70"/>
                    <a:pt x="35" y="70"/>
                  </a:cubicBezTo>
                  <a:cubicBezTo>
                    <a:pt x="41" y="70"/>
                    <a:pt x="48" y="68"/>
                    <a:pt x="53" y="65"/>
                  </a:cubicBezTo>
                  <a:cubicBezTo>
                    <a:pt x="53" y="65"/>
                    <a:pt x="53" y="65"/>
                    <a:pt x="53" y="65"/>
                  </a:cubicBezTo>
                  <a:lnTo>
                    <a:pt x="4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p:cNvSpPr>
            <p:nvPr/>
          </p:nvSpPr>
          <p:spPr bwMode="auto">
            <a:xfrm>
              <a:off x="1171576" y="1176339"/>
              <a:ext cx="66675" cy="66675"/>
            </a:xfrm>
            <a:custGeom>
              <a:avLst/>
              <a:gdLst>
                <a:gd name="T0" fmla="*/ 49 w 71"/>
                <a:gd name="T1" fmla="*/ 56 h 70"/>
                <a:gd name="T2" fmla="*/ 44 w 71"/>
                <a:gd name="T3" fmla="*/ 48 h 70"/>
                <a:gd name="T4" fmla="*/ 36 w 71"/>
                <a:gd name="T5" fmla="*/ 50 h 70"/>
                <a:gd name="T6" fmla="*/ 28 w 71"/>
                <a:gd name="T7" fmla="*/ 48 h 70"/>
                <a:gd name="T8" fmla="*/ 23 w 71"/>
                <a:gd name="T9" fmla="*/ 43 h 70"/>
                <a:gd name="T10" fmla="*/ 23 w 71"/>
                <a:gd name="T11" fmla="*/ 43 h 70"/>
                <a:gd name="T12" fmla="*/ 20 w 71"/>
                <a:gd name="T13" fmla="*/ 35 h 70"/>
                <a:gd name="T14" fmla="*/ 22 w 71"/>
                <a:gd name="T15" fmla="*/ 28 h 70"/>
                <a:gd name="T16" fmla="*/ 28 w 71"/>
                <a:gd name="T17" fmla="*/ 22 h 70"/>
                <a:gd name="T18" fmla="*/ 36 w 71"/>
                <a:gd name="T19" fmla="*/ 20 h 70"/>
                <a:gd name="T20" fmla="*/ 43 w 71"/>
                <a:gd name="T21" fmla="*/ 22 h 70"/>
                <a:gd name="T22" fmla="*/ 48 w 71"/>
                <a:gd name="T23" fmla="*/ 27 h 70"/>
                <a:gd name="T24" fmla="*/ 48 w 71"/>
                <a:gd name="T25" fmla="*/ 27 h 70"/>
                <a:gd name="T26" fmla="*/ 51 w 71"/>
                <a:gd name="T27" fmla="*/ 35 h 70"/>
                <a:gd name="T28" fmla="*/ 49 w 71"/>
                <a:gd name="T29" fmla="*/ 42 h 70"/>
                <a:gd name="T30" fmla="*/ 44 w 71"/>
                <a:gd name="T31" fmla="*/ 48 h 70"/>
                <a:gd name="T32" fmla="*/ 44 w 71"/>
                <a:gd name="T33" fmla="*/ 48 h 70"/>
                <a:gd name="T34" fmla="*/ 49 w 71"/>
                <a:gd name="T35" fmla="*/ 56 h 70"/>
                <a:gd name="T36" fmla="*/ 54 w 71"/>
                <a:gd name="T37" fmla="*/ 65 h 70"/>
                <a:gd name="T38" fmla="*/ 66 w 71"/>
                <a:gd name="T39" fmla="*/ 52 h 70"/>
                <a:gd name="T40" fmla="*/ 71 w 71"/>
                <a:gd name="T41" fmla="*/ 35 h 70"/>
                <a:gd name="T42" fmla="*/ 65 w 71"/>
                <a:gd name="T43" fmla="*/ 16 h 70"/>
                <a:gd name="T44" fmla="*/ 65 w 71"/>
                <a:gd name="T45" fmla="*/ 16 h 70"/>
                <a:gd name="T46" fmla="*/ 52 w 71"/>
                <a:gd name="T47" fmla="*/ 4 h 70"/>
                <a:gd name="T48" fmla="*/ 36 w 71"/>
                <a:gd name="T49" fmla="*/ 0 h 70"/>
                <a:gd name="T50" fmla="*/ 17 w 71"/>
                <a:gd name="T51" fmla="*/ 5 h 70"/>
                <a:gd name="T52" fmla="*/ 5 w 71"/>
                <a:gd name="T53" fmla="*/ 18 h 70"/>
                <a:gd name="T54" fmla="*/ 0 w 71"/>
                <a:gd name="T55" fmla="*/ 35 h 70"/>
                <a:gd name="T56" fmla="*/ 6 w 71"/>
                <a:gd name="T57" fmla="*/ 54 h 70"/>
                <a:gd name="T58" fmla="*/ 6 w 71"/>
                <a:gd name="T59" fmla="*/ 54 h 70"/>
                <a:gd name="T60" fmla="*/ 19 w 71"/>
                <a:gd name="T61" fmla="*/ 66 h 70"/>
                <a:gd name="T62" fmla="*/ 36 w 71"/>
                <a:gd name="T63" fmla="*/ 70 h 70"/>
                <a:gd name="T64" fmla="*/ 54 w 71"/>
                <a:gd name="T65" fmla="*/ 65 h 70"/>
                <a:gd name="T66" fmla="*/ 54 w 71"/>
                <a:gd name="T67" fmla="*/ 65 h 70"/>
                <a:gd name="T68" fmla="*/ 49 w 71"/>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70">
                  <a:moveTo>
                    <a:pt x="49" y="56"/>
                  </a:moveTo>
                  <a:cubicBezTo>
                    <a:pt x="44" y="48"/>
                    <a:pt x="44" y="48"/>
                    <a:pt x="44" y="48"/>
                  </a:cubicBezTo>
                  <a:cubicBezTo>
                    <a:pt x="41" y="49"/>
                    <a:pt x="38" y="50"/>
                    <a:pt x="36" y="50"/>
                  </a:cubicBezTo>
                  <a:cubicBezTo>
                    <a:pt x="33" y="50"/>
                    <a:pt x="31" y="49"/>
                    <a:pt x="28" y="48"/>
                  </a:cubicBezTo>
                  <a:cubicBezTo>
                    <a:pt x="26" y="47"/>
                    <a:pt x="24" y="45"/>
                    <a:pt x="23" y="43"/>
                  </a:cubicBezTo>
                  <a:cubicBezTo>
                    <a:pt x="23" y="43"/>
                    <a:pt x="23" y="43"/>
                    <a:pt x="23" y="43"/>
                  </a:cubicBezTo>
                  <a:cubicBezTo>
                    <a:pt x="21" y="40"/>
                    <a:pt x="20" y="38"/>
                    <a:pt x="20" y="35"/>
                  </a:cubicBezTo>
                  <a:cubicBezTo>
                    <a:pt x="20" y="32"/>
                    <a:pt x="21" y="30"/>
                    <a:pt x="22" y="28"/>
                  </a:cubicBezTo>
                  <a:cubicBezTo>
                    <a:pt x="23" y="26"/>
                    <a:pt x="25" y="24"/>
                    <a:pt x="28" y="22"/>
                  </a:cubicBezTo>
                  <a:cubicBezTo>
                    <a:pt x="30" y="21"/>
                    <a:pt x="33" y="20"/>
                    <a:pt x="36" y="20"/>
                  </a:cubicBezTo>
                  <a:cubicBezTo>
                    <a:pt x="38" y="20"/>
                    <a:pt x="41" y="21"/>
                    <a:pt x="43" y="22"/>
                  </a:cubicBezTo>
                  <a:cubicBezTo>
                    <a:pt x="45" y="23"/>
                    <a:pt x="47" y="25"/>
                    <a:pt x="48" y="27"/>
                  </a:cubicBezTo>
                  <a:cubicBezTo>
                    <a:pt x="48" y="27"/>
                    <a:pt x="48" y="27"/>
                    <a:pt x="48" y="27"/>
                  </a:cubicBezTo>
                  <a:cubicBezTo>
                    <a:pt x="50" y="29"/>
                    <a:pt x="51" y="32"/>
                    <a:pt x="51" y="35"/>
                  </a:cubicBezTo>
                  <a:cubicBezTo>
                    <a:pt x="51" y="37"/>
                    <a:pt x="50" y="40"/>
                    <a:pt x="49" y="42"/>
                  </a:cubicBezTo>
                  <a:cubicBezTo>
                    <a:pt x="48" y="44"/>
                    <a:pt x="46" y="46"/>
                    <a:pt x="44" y="48"/>
                  </a:cubicBezTo>
                  <a:cubicBezTo>
                    <a:pt x="44" y="48"/>
                    <a:pt x="44" y="48"/>
                    <a:pt x="44" y="48"/>
                  </a:cubicBezTo>
                  <a:cubicBezTo>
                    <a:pt x="49" y="56"/>
                    <a:pt x="49" y="56"/>
                    <a:pt x="49" y="56"/>
                  </a:cubicBezTo>
                  <a:cubicBezTo>
                    <a:pt x="54" y="65"/>
                    <a:pt x="54" y="65"/>
                    <a:pt x="54" y="65"/>
                  </a:cubicBezTo>
                  <a:cubicBezTo>
                    <a:pt x="59" y="61"/>
                    <a:pt x="64" y="57"/>
                    <a:pt x="66" y="52"/>
                  </a:cubicBezTo>
                  <a:cubicBezTo>
                    <a:pt x="69" y="46"/>
                    <a:pt x="71" y="41"/>
                    <a:pt x="71" y="35"/>
                  </a:cubicBezTo>
                  <a:cubicBezTo>
                    <a:pt x="71" y="29"/>
                    <a:pt x="69" y="22"/>
                    <a:pt x="65" y="16"/>
                  </a:cubicBezTo>
                  <a:cubicBezTo>
                    <a:pt x="65" y="16"/>
                    <a:pt x="65" y="16"/>
                    <a:pt x="65" y="16"/>
                  </a:cubicBezTo>
                  <a:cubicBezTo>
                    <a:pt x="62" y="11"/>
                    <a:pt x="57" y="7"/>
                    <a:pt x="52" y="4"/>
                  </a:cubicBezTo>
                  <a:cubicBezTo>
                    <a:pt x="47" y="1"/>
                    <a:pt x="41" y="0"/>
                    <a:pt x="36" y="0"/>
                  </a:cubicBezTo>
                  <a:cubicBezTo>
                    <a:pt x="29" y="0"/>
                    <a:pt x="23" y="2"/>
                    <a:pt x="17" y="5"/>
                  </a:cubicBezTo>
                  <a:cubicBezTo>
                    <a:pt x="12" y="9"/>
                    <a:pt x="7" y="13"/>
                    <a:pt x="5" y="18"/>
                  </a:cubicBezTo>
                  <a:cubicBezTo>
                    <a:pt x="2" y="23"/>
                    <a:pt x="0" y="29"/>
                    <a:pt x="0" y="35"/>
                  </a:cubicBezTo>
                  <a:cubicBezTo>
                    <a:pt x="0" y="41"/>
                    <a:pt x="2" y="48"/>
                    <a:pt x="6" y="54"/>
                  </a:cubicBezTo>
                  <a:cubicBezTo>
                    <a:pt x="6" y="54"/>
                    <a:pt x="6" y="54"/>
                    <a:pt x="6" y="54"/>
                  </a:cubicBezTo>
                  <a:cubicBezTo>
                    <a:pt x="9" y="59"/>
                    <a:pt x="14" y="63"/>
                    <a:pt x="19" y="66"/>
                  </a:cubicBezTo>
                  <a:cubicBezTo>
                    <a:pt x="24" y="69"/>
                    <a:pt x="30" y="70"/>
                    <a:pt x="36"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p:cNvSpPr>
            <p:nvPr/>
          </p:nvSpPr>
          <p:spPr bwMode="auto">
            <a:xfrm>
              <a:off x="2462213" y="1165226"/>
              <a:ext cx="65088" cy="66675"/>
            </a:xfrm>
            <a:custGeom>
              <a:avLst/>
              <a:gdLst>
                <a:gd name="T0" fmla="*/ 48 w 70"/>
                <a:gd name="T1" fmla="*/ 57 h 71"/>
                <a:gd name="T2" fmla="*/ 43 w 70"/>
                <a:gd name="T3" fmla="*/ 48 h 71"/>
                <a:gd name="T4" fmla="*/ 35 w 70"/>
                <a:gd name="T5" fmla="*/ 51 h 71"/>
                <a:gd name="T6" fmla="*/ 27 w 70"/>
                <a:gd name="T7" fmla="*/ 49 h 71"/>
                <a:gd name="T8" fmla="*/ 22 w 70"/>
                <a:gd name="T9" fmla="*/ 44 h 71"/>
                <a:gd name="T10" fmla="*/ 22 w 70"/>
                <a:gd name="T11" fmla="*/ 43 h 71"/>
                <a:gd name="T12" fmla="*/ 20 w 70"/>
                <a:gd name="T13" fmla="*/ 35 h 71"/>
                <a:gd name="T14" fmla="*/ 21 w 70"/>
                <a:gd name="T15" fmla="*/ 28 h 71"/>
                <a:gd name="T16" fmla="*/ 27 w 70"/>
                <a:gd name="T17" fmla="*/ 23 h 71"/>
                <a:gd name="T18" fmla="*/ 35 w 70"/>
                <a:gd name="T19" fmla="*/ 20 h 71"/>
                <a:gd name="T20" fmla="*/ 42 w 70"/>
                <a:gd name="T21" fmla="*/ 22 h 71"/>
                <a:gd name="T22" fmla="*/ 47 w 70"/>
                <a:gd name="T23" fmla="*/ 27 h 71"/>
                <a:gd name="T24" fmla="*/ 47 w 70"/>
                <a:gd name="T25" fmla="*/ 27 h 71"/>
                <a:gd name="T26" fmla="*/ 50 w 70"/>
                <a:gd name="T27" fmla="*/ 35 h 71"/>
                <a:gd name="T28" fmla="*/ 48 w 70"/>
                <a:gd name="T29" fmla="*/ 43 h 71"/>
                <a:gd name="T30" fmla="*/ 43 w 70"/>
                <a:gd name="T31" fmla="*/ 48 h 71"/>
                <a:gd name="T32" fmla="*/ 43 w 70"/>
                <a:gd name="T33" fmla="*/ 48 h 71"/>
                <a:gd name="T34" fmla="*/ 48 w 70"/>
                <a:gd name="T35" fmla="*/ 57 h 71"/>
                <a:gd name="T36" fmla="*/ 53 w 70"/>
                <a:gd name="T37" fmla="*/ 65 h 71"/>
                <a:gd name="T38" fmla="*/ 65 w 70"/>
                <a:gd name="T39" fmla="*/ 52 h 71"/>
                <a:gd name="T40" fmla="*/ 70 w 70"/>
                <a:gd name="T41" fmla="*/ 35 h 71"/>
                <a:gd name="T42" fmla="*/ 64 w 70"/>
                <a:gd name="T43" fmla="*/ 17 h 71"/>
                <a:gd name="T44" fmla="*/ 64 w 70"/>
                <a:gd name="T45" fmla="*/ 17 h 71"/>
                <a:gd name="T46" fmla="*/ 51 w 70"/>
                <a:gd name="T47" fmla="*/ 5 h 71"/>
                <a:gd name="T48" fmla="*/ 35 w 70"/>
                <a:gd name="T49" fmla="*/ 0 h 71"/>
                <a:gd name="T50" fmla="*/ 16 w 70"/>
                <a:gd name="T51" fmla="*/ 6 h 71"/>
                <a:gd name="T52" fmla="*/ 4 w 70"/>
                <a:gd name="T53" fmla="*/ 19 h 71"/>
                <a:gd name="T54" fmla="*/ 0 w 70"/>
                <a:gd name="T55" fmla="*/ 35 h 71"/>
                <a:gd name="T56" fmla="*/ 5 w 70"/>
                <a:gd name="T57" fmla="*/ 54 h 71"/>
                <a:gd name="T58" fmla="*/ 5 w 70"/>
                <a:gd name="T59" fmla="*/ 54 h 71"/>
                <a:gd name="T60" fmla="*/ 18 w 70"/>
                <a:gd name="T61" fmla="*/ 66 h 71"/>
                <a:gd name="T62" fmla="*/ 35 w 70"/>
                <a:gd name="T63" fmla="*/ 71 h 71"/>
                <a:gd name="T64" fmla="*/ 53 w 70"/>
                <a:gd name="T65" fmla="*/ 65 h 71"/>
                <a:gd name="T66" fmla="*/ 53 w 70"/>
                <a:gd name="T67" fmla="*/ 65 h 71"/>
                <a:gd name="T68" fmla="*/ 48 w 70"/>
                <a:gd name="T69" fmla="*/ 5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1">
                  <a:moveTo>
                    <a:pt x="48" y="57"/>
                  </a:moveTo>
                  <a:cubicBezTo>
                    <a:pt x="43" y="48"/>
                    <a:pt x="43" y="48"/>
                    <a:pt x="43" y="48"/>
                  </a:cubicBezTo>
                  <a:cubicBezTo>
                    <a:pt x="40" y="50"/>
                    <a:pt x="37" y="51"/>
                    <a:pt x="35" y="51"/>
                  </a:cubicBezTo>
                  <a:cubicBezTo>
                    <a:pt x="32" y="51"/>
                    <a:pt x="30" y="50"/>
                    <a:pt x="27" y="49"/>
                  </a:cubicBezTo>
                  <a:cubicBezTo>
                    <a:pt x="25" y="48"/>
                    <a:pt x="23" y="46"/>
                    <a:pt x="22" y="44"/>
                  </a:cubicBezTo>
                  <a:cubicBezTo>
                    <a:pt x="22" y="43"/>
                    <a:pt x="22" y="43"/>
                    <a:pt x="22" y="43"/>
                  </a:cubicBezTo>
                  <a:cubicBezTo>
                    <a:pt x="20" y="41"/>
                    <a:pt x="20" y="38"/>
                    <a:pt x="20" y="35"/>
                  </a:cubicBezTo>
                  <a:cubicBezTo>
                    <a:pt x="20" y="33"/>
                    <a:pt x="20" y="30"/>
                    <a:pt x="21" y="28"/>
                  </a:cubicBezTo>
                  <a:cubicBezTo>
                    <a:pt x="23" y="26"/>
                    <a:pt x="24" y="24"/>
                    <a:pt x="27" y="23"/>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3"/>
                    <a:pt x="50" y="35"/>
                  </a:cubicBezTo>
                  <a:cubicBezTo>
                    <a:pt x="50" y="38"/>
                    <a:pt x="49" y="40"/>
                    <a:pt x="48" y="43"/>
                  </a:cubicBezTo>
                  <a:cubicBezTo>
                    <a:pt x="47" y="45"/>
                    <a:pt x="45" y="47"/>
                    <a:pt x="43" y="48"/>
                  </a:cubicBezTo>
                  <a:cubicBezTo>
                    <a:pt x="43" y="48"/>
                    <a:pt x="43" y="48"/>
                    <a:pt x="43" y="48"/>
                  </a:cubicBezTo>
                  <a:cubicBezTo>
                    <a:pt x="48" y="57"/>
                    <a:pt x="48" y="57"/>
                    <a:pt x="48" y="57"/>
                  </a:cubicBezTo>
                  <a:cubicBezTo>
                    <a:pt x="53" y="65"/>
                    <a:pt x="53" y="65"/>
                    <a:pt x="53" y="65"/>
                  </a:cubicBezTo>
                  <a:cubicBezTo>
                    <a:pt x="59" y="62"/>
                    <a:pt x="63" y="57"/>
                    <a:pt x="65" y="52"/>
                  </a:cubicBezTo>
                  <a:cubicBezTo>
                    <a:pt x="68" y="47"/>
                    <a:pt x="70" y="41"/>
                    <a:pt x="70" y="35"/>
                  </a:cubicBezTo>
                  <a:cubicBezTo>
                    <a:pt x="70" y="29"/>
                    <a:pt x="68" y="23"/>
                    <a:pt x="64" y="17"/>
                  </a:cubicBezTo>
                  <a:cubicBezTo>
                    <a:pt x="64" y="17"/>
                    <a:pt x="64" y="17"/>
                    <a:pt x="64" y="17"/>
                  </a:cubicBezTo>
                  <a:cubicBezTo>
                    <a:pt x="61" y="12"/>
                    <a:pt x="56" y="7"/>
                    <a:pt x="51" y="5"/>
                  </a:cubicBezTo>
                  <a:cubicBezTo>
                    <a:pt x="46" y="2"/>
                    <a:pt x="40" y="0"/>
                    <a:pt x="35" y="0"/>
                  </a:cubicBezTo>
                  <a:cubicBezTo>
                    <a:pt x="28" y="0"/>
                    <a:pt x="22" y="2"/>
                    <a:pt x="16" y="6"/>
                  </a:cubicBezTo>
                  <a:cubicBezTo>
                    <a:pt x="11" y="9"/>
                    <a:pt x="7" y="14"/>
                    <a:pt x="4" y="19"/>
                  </a:cubicBezTo>
                  <a:cubicBezTo>
                    <a:pt x="1" y="24"/>
                    <a:pt x="0" y="30"/>
                    <a:pt x="0" y="35"/>
                  </a:cubicBezTo>
                  <a:cubicBezTo>
                    <a:pt x="0" y="42"/>
                    <a:pt x="1" y="48"/>
                    <a:pt x="5" y="54"/>
                  </a:cubicBezTo>
                  <a:cubicBezTo>
                    <a:pt x="5" y="54"/>
                    <a:pt x="5" y="54"/>
                    <a:pt x="5" y="54"/>
                  </a:cubicBezTo>
                  <a:cubicBezTo>
                    <a:pt x="8" y="59"/>
                    <a:pt x="13" y="64"/>
                    <a:pt x="18" y="66"/>
                  </a:cubicBezTo>
                  <a:cubicBezTo>
                    <a:pt x="23" y="69"/>
                    <a:pt x="29" y="71"/>
                    <a:pt x="35" y="71"/>
                  </a:cubicBezTo>
                  <a:cubicBezTo>
                    <a:pt x="41" y="71"/>
                    <a:pt x="48" y="69"/>
                    <a:pt x="53" y="65"/>
                  </a:cubicBezTo>
                  <a:cubicBezTo>
                    <a:pt x="53" y="65"/>
                    <a:pt x="53" y="65"/>
                    <a:pt x="53" y="65"/>
                  </a:cubicBezTo>
                  <a:lnTo>
                    <a:pt x="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06"/>
            <p:cNvSpPr>
              <a:spLocks/>
            </p:cNvSpPr>
            <p:nvPr/>
          </p:nvSpPr>
          <p:spPr bwMode="auto">
            <a:xfrm>
              <a:off x="2794000" y="2000251"/>
              <a:ext cx="65088" cy="65088"/>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27 w 70"/>
                <a:gd name="T19" fmla="*/ 22 h 70"/>
                <a:gd name="T20" fmla="*/ 35 w 70"/>
                <a:gd name="T21" fmla="*/ 20 h 70"/>
                <a:gd name="T22" fmla="*/ 42 w 70"/>
                <a:gd name="T23" fmla="*/ 21 h 70"/>
                <a:gd name="T24" fmla="*/ 48 w 70"/>
                <a:gd name="T25" fmla="*/ 27 h 70"/>
                <a:gd name="T26" fmla="*/ 48 w 70"/>
                <a:gd name="T27" fmla="*/ 27 h 70"/>
                <a:gd name="T28" fmla="*/ 50 w 70"/>
                <a:gd name="T29" fmla="*/ 35 h 70"/>
                <a:gd name="T30" fmla="*/ 48 w 70"/>
                <a:gd name="T31" fmla="*/ 42 h 70"/>
                <a:gd name="T32" fmla="*/ 43 w 70"/>
                <a:gd name="T33" fmla="*/ 47 h 70"/>
                <a:gd name="T34" fmla="*/ 43 w 70"/>
                <a:gd name="T35" fmla="*/ 47 h 70"/>
                <a:gd name="T36" fmla="*/ 48 w 70"/>
                <a:gd name="T37" fmla="*/ 56 h 70"/>
                <a:gd name="T38" fmla="*/ 54 w 70"/>
                <a:gd name="T39" fmla="*/ 64 h 70"/>
                <a:gd name="T40" fmla="*/ 66 w 70"/>
                <a:gd name="T41" fmla="*/ 51 h 70"/>
                <a:gd name="T42" fmla="*/ 70 w 70"/>
                <a:gd name="T43" fmla="*/ 35 h 70"/>
                <a:gd name="T44" fmla="*/ 64 w 70"/>
                <a:gd name="T45" fmla="*/ 16 h 70"/>
                <a:gd name="T46" fmla="*/ 65 w 70"/>
                <a:gd name="T47" fmla="*/ 16 h 70"/>
                <a:gd name="T48" fmla="*/ 52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3 h 70"/>
                <a:gd name="T62" fmla="*/ 5 w 70"/>
                <a:gd name="T63" fmla="*/ 53 h 70"/>
                <a:gd name="T64" fmla="*/ 18 w 70"/>
                <a:gd name="T65" fmla="*/ 66 h 70"/>
                <a:gd name="T66" fmla="*/ 35 w 70"/>
                <a:gd name="T67" fmla="*/ 70 h 70"/>
                <a:gd name="T68" fmla="*/ 53 w 70"/>
                <a:gd name="T69" fmla="*/ 64 h 70"/>
                <a:gd name="T70" fmla="*/ 54 w 70"/>
                <a:gd name="T71" fmla="*/ 64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4" y="45"/>
                    <a:pt x="22" y="43"/>
                  </a:cubicBezTo>
                  <a:cubicBezTo>
                    <a:pt x="22" y="43"/>
                    <a:pt x="22" y="43"/>
                    <a:pt x="22" y="43"/>
                  </a:cubicBezTo>
                  <a:cubicBezTo>
                    <a:pt x="20" y="40"/>
                    <a:pt x="20" y="37"/>
                    <a:pt x="20" y="35"/>
                  </a:cubicBezTo>
                  <a:cubicBezTo>
                    <a:pt x="20" y="32"/>
                    <a:pt x="20" y="30"/>
                    <a:pt x="22" y="28"/>
                  </a:cubicBezTo>
                  <a:cubicBezTo>
                    <a:pt x="23" y="25"/>
                    <a:pt x="24" y="23"/>
                    <a:pt x="27" y="22"/>
                  </a:cubicBezTo>
                  <a:cubicBezTo>
                    <a:pt x="27" y="22"/>
                    <a:pt x="27" y="22"/>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4" y="64"/>
                    <a:pt x="54" y="64"/>
                    <a:pt x="54" y="64"/>
                  </a:cubicBezTo>
                  <a:cubicBezTo>
                    <a:pt x="59" y="61"/>
                    <a:pt x="63" y="57"/>
                    <a:pt x="66" y="51"/>
                  </a:cubicBezTo>
                  <a:cubicBezTo>
                    <a:pt x="68" y="46"/>
                    <a:pt x="70" y="41"/>
                    <a:pt x="70" y="35"/>
                  </a:cubicBezTo>
                  <a:cubicBezTo>
                    <a:pt x="70" y="28"/>
                    <a:pt x="68" y="22"/>
                    <a:pt x="64" y="16"/>
                  </a:cubicBezTo>
                  <a:cubicBezTo>
                    <a:pt x="65" y="16"/>
                    <a:pt x="65" y="16"/>
                    <a:pt x="65" y="16"/>
                  </a:cubicBezTo>
                  <a:cubicBezTo>
                    <a:pt x="61" y="11"/>
                    <a:pt x="57" y="7"/>
                    <a:pt x="52" y="4"/>
                  </a:cubicBezTo>
                  <a:cubicBezTo>
                    <a:pt x="46" y="1"/>
                    <a:pt x="41" y="0"/>
                    <a:pt x="35" y="0"/>
                  </a:cubicBezTo>
                  <a:cubicBezTo>
                    <a:pt x="28" y="0"/>
                    <a:pt x="22" y="1"/>
                    <a:pt x="16" y="5"/>
                  </a:cubicBezTo>
                  <a:cubicBezTo>
                    <a:pt x="16" y="5"/>
                    <a:pt x="16" y="5"/>
                    <a:pt x="16" y="5"/>
                  </a:cubicBezTo>
                  <a:cubicBezTo>
                    <a:pt x="11" y="8"/>
                    <a:pt x="7" y="13"/>
                    <a:pt x="4" y="18"/>
                  </a:cubicBezTo>
                  <a:cubicBezTo>
                    <a:pt x="1" y="23"/>
                    <a:pt x="0" y="29"/>
                    <a:pt x="0" y="35"/>
                  </a:cubicBezTo>
                  <a:cubicBezTo>
                    <a:pt x="0" y="41"/>
                    <a:pt x="2" y="48"/>
                    <a:pt x="5" y="53"/>
                  </a:cubicBezTo>
                  <a:cubicBezTo>
                    <a:pt x="5" y="53"/>
                    <a:pt x="5" y="53"/>
                    <a:pt x="5" y="53"/>
                  </a:cubicBezTo>
                  <a:cubicBezTo>
                    <a:pt x="8" y="59"/>
                    <a:pt x="13" y="63"/>
                    <a:pt x="18" y="66"/>
                  </a:cubicBezTo>
                  <a:cubicBezTo>
                    <a:pt x="23" y="68"/>
                    <a:pt x="29" y="70"/>
                    <a:pt x="35" y="70"/>
                  </a:cubicBezTo>
                  <a:cubicBezTo>
                    <a:pt x="41" y="70"/>
                    <a:pt x="48" y="68"/>
                    <a:pt x="53" y="64"/>
                  </a:cubicBezTo>
                  <a:cubicBezTo>
                    <a:pt x="54" y="64"/>
                    <a:pt x="54" y="64"/>
                    <a:pt x="54" y="64"/>
                  </a:cubicBezTo>
                  <a:lnTo>
                    <a:pt x="4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7" name="Group 206"/>
          <p:cNvGrpSpPr/>
          <p:nvPr userDrawn="1"/>
        </p:nvGrpSpPr>
        <p:grpSpPr>
          <a:xfrm>
            <a:off x="6255812" y="395671"/>
            <a:ext cx="6070612" cy="6102349"/>
            <a:chOff x="776288" y="755651"/>
            <a:chExt cx="2125663" cy="2136776"/>
          </a:xfrm>
          <a:solidFill>
            <a:schemeClr val="bg1">
              <a:alpha val="10000"/>
            </a:schemeClr>
          </a:solidFill>
        </p:grpSpPr>
        <p:sp>
          <p:nvSpPr>
            <p:cNvPr id="208" name="Freeform 5"/>
            <p:cNvSpPr>
              <a:spLocks/>
            </p:cNvSpPr>
            <p:nvPr/>
          </p:nvSpPr>
          <p:spPr bwMode="auto">
            <a:xfrm>
              <a:off x="1447801" y="1116014"/>
              <a:ext cx="77788" cy="74613"/>
            </a:xfrm>
            <a:custGeom>
              <a:avLst/>
              <a:gdLst>
                <a:gd name="T0" fmla="*/ 79 w 83"/>
                <a:gd name="T1" fmla="*/ 61 h 80"/>
                <a:gd name="T2" fmla="*/ 18 w 83"/>
                <a:gd name="T3" fmla="*/ 4 h 80"/>
                <a:gd name="T4" fmla="*/ 4 w 83"/>
                <a:gd name="T5" fmla="*/ 4 h 80"/>
                <a:gd name="T6" fmla="*/ 4 w 83"/>
                <a:gd name="T7" fmla="*/ 19 h 80"/>
                <a:gd name="T8" fmla="*/ 65 w 83"/>
                <a:gd name="T9" fmla="*/ 76 h 80"/>
                <a:gd name="T10" fmla="*/ 79 w 83"/>
                <a:gd name="T11" fmla="*/ 75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8" y="0"/>
                    <a:pt x="4" y="4"/>
                  </a:cubicBezTo>
                  <a:cubicBezTo>
                    <a:pt x="0" y="9"/>
                    <a:pt x="0" y="15"/>
                    <a:pt x="4" y="19"/>
                  </a:cubicBezTo>
                  <a:cubicBezTo>
                    <a:pt x="65" y="76"/>
                    <a:pt x="65" y="76"/>
                    <a:pt x="65" y="76"/>
                  </a:cubicBezTo>
                  <a:cubicBezTo>
                    <a:pt x="69" y="80"/>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6"/>
            <p:cNvSpPr>
              <a:spLocks/>
            </p:cNvSpPr>
            <p:nvPr/>
          </p:nvSpPr>
          <p:spPr bwMode="auto">
            <a:xfrm>
              <a:off x="1449388" y="1114426"/>
              <a:ext cx="74613" cy="77788"/>
            </a:xfrm>
            <a:custGeom>
              <a:avLst/>
              <a:gdLst>
                <a:gd name="T0" fmla="*/ 18 w 79"/>
                <a:gd name="T1" fmla="*/ 79 h 84"/>
                <a:gd name="T2" fmla="*/ 75 w 79"/>
                <a:gd name="T3" fmla="*/ 18 h 84"/>
                <a:gd name="T4" fmla="*/ 75 w 79"/>
                <a:gd name="T5" fmla="*/ 4 h 84"/>
                <a:gd name="T6" fmla="*/ 61 w 79"/>
                <a:gd name="T7" fmla="*/ 5 h 84"/>
                <a:gd name="T8" fmla="*/ 4 w 79"/>
                <a:gd name="T9" fmla="*/ 66 h 84"/>
                <a:gd name="T10" fmla="*/ 4 w 79"/>
                <a:gd name="T11" fmla="*/ 80 h 84"/>
                <a:gd name="T12" fmla="*/ 18 w 79"/>
                <a:gd name="T13" fmla="*/ 79 h 84"/>
              </a:gdLst>
              <a:ahLst/>
              <a:cxnLst>
                <a:cxn ang="0">
                  <a:pos x="T0" y="T1"/>
                </a:cxn>
                <a:cxn ang="0">
                  <a:pos x="T2" y="T3"/>
                </a:cxn>
                <a:cxn ang="0">
                  <a:pos x="T4" y="T5"/>
                </a:cxn>
                <a:cxn ang="0">
                  <a:pos x="T6" y="T7"/>
                </a:cxn>
                <a:cxn ang="0">
                  <a:pos x="T8" y="T9"/>
                </a:cxn>
                <a:cxn ang="0">
                  <a:pos x="T10" y="T11"/>
                </a:cxn>
                <a:cxn ang="0">
                  <a:pos x="T12" y="T13"/>
                </a:cxn>
              </a:cxnLst>
              <a:rect l="0" t="0" r="r" b="b"/>
              <a:pathLst>
                <a:path w="79" h="84">
                  <a:moveTo>
                    <a:pt x="18" y="79"/>
                  </a:moveTo>
                  <a:cubicBezTo>
                    <a:pt x="75" y="18"/>
                    <a:pt x="75" y="18"/>
                    <a:pt x="75" y="18"/>
                  </a:cubicBezTo>
                  <a:cubicBezTo>
                    <a:pt x="79" y="14"/>
                    <a:pt x="79" y="8"/>
                    <a:pt x="75" y="4"/>
                  </a:cubicBezTo>
                  <a:cubicBezTo>
                    <a:pt x="71" y="0"/>
                    <a:pt x="65" y="1"/>
                    <a:pt x="61" y="5"/>
                  </a:cubicBezTo>
                  <a:cubicBezTo>
                    <a:pt x="4" y="66"/>
                    <a:pt x="4" y="66"/>
                    <a:pt x="4" y="66"/>
                  </a:cubicBezTo>
                  <a:cubicBezTo>
                    <a:pt x="0" y="70"/>
                    <a:pt x="0" y="76"/>
                    <a:pt x="4" y="80"/>
                  </a:cubicBezTo>
                  <a:cubicBezTo>
                    <a:pt x="8" y="84"/>
                    <a:pt x="14"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1514476" y="1936751"/>
              <a:ext cx="76200" cy="74613"/>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1516063" y="1935164"/>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8"/>
                    <a:pt x="75" y="4"/>
                  </a:cubicBezTo>
                  <a:cubicBezTo>
                    <a:pt x="71" y="0"/>
                    <a:pt x="65" y="0"/>
                    <a:pt x="61" y="4"/>
                  </a:cubicBezTo>
                  <a:cubicBezTo>
                    <a:pt x="4" y="65"/>
                    <a:pt x="4" y="65"/>
                    <a:pt x="4" y="65"/>
                  </a:cubicBezTo>
                  <a:cubicBezTo>
                    <a:pt x="0" y="69"/>
                    <a:pt x="0" y="76"/>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auto">
            <a:xfrm>
              <a:off x="819151" y="2395539"/>
              <a:ext cx="77788" cy="74613"/>
            </a:xfrm>
            <a:custGeom>
              <a:avLst/>
              <a:gdLst>
                <a:gd name="T0" fmla="*/ 79 w 83"/>
                <a:gd name="T1" fmla="*/ 61 h 80"/>
                <a:gd name="T2" fmla="*/ 18 w 83"/>
                <a:gd name="T3" fmla="*/ 4 h 80"/>
                <a:gd name="T4" fmla="*/ 3 w 83"/>
                <a:gd name="T5" fmla="*/ 5 h 80"/>
                <a:gd name="T6" fmla="*/ 4 w 83"/>
                <a:gd name="T7" fmla="*/ 19 h 80"/>
                <a:gd name="T8" fmla="*/ 65 w 83"/>
                <a:gd name="T9" fmla="*/ 76 h 80"/>
                <a:gd name="T10" fmla="*/ 79 w 83"/>
                <a:gd name="T11" fmla="*/ 76 h 80"/>
                <a:gd name="T12" fmla="*/ 79 w 83"/>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79" y="61"/>
                  </a:moveTo>
                  <a:cubicBezTo>
                    <a:pt x="18" y="4"/>
                    <a:pt x="18" y="4"/>
                    <a:pt x="18" y="4"/>
                  </a:cubicBezTo>
                  <a:cubicBezTo>
                    <a:pt x="14" y="0"/>
                    <a:pt x="7" y="1"/>
                    <a:pt x="3" y="5"/>
                  </a:cubicBezTo>
                  <a:cubicBezTo>
                    <a:pt x="0" y="9"/>
                    <a:pt x="0" y="15"/>
                    <a:pt x="4" y="19"/>
                  </a:cubicBezTo>
                  <a:cubicBezTo>
                    <a:pt x="65" y="76"/>
                    <a:pt x="65" y="76"/>
                    <a:pt x="65" y="76"/>
                  </a:cubicBezTo>
                  <a:cubicBezTo>
                    <a:pt x="69" y="80"/>
                    <a:pt x="75" y="80"/>
                    <a:pt x="79" y="76"/>
                  </a:cubicBezTo>
                  <a:cubicBezTo>
                    <a:pt x="83" y="72"/>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820738" y="2393951"/>
              <a:ext cx="74613" cy="77788"/>
            </a:xfrm>
            <a:custGeom>
              <a:avLst/>
              <a:gdLst>
                <a:gd name="T0" fmla="*/ 18 w 79"/>
                <a:gd name="T1" fmla="*/ 78 h 83"/>
                <a:gd name="T2" fmla="*/ 75 w 79"/>
                <a:gd name="T3" fmla="*/ 17 h 83"/>
                <a:gd name="T4" fmla="*/ 75 w 79"/>
                <a:gd name="T5" fmla="*/ 3 h 83"/>
                <a:gd name="T6" fmla="*/ 61 w 79"/>
                <a:gd name="T7" fmla="*/ 4 h 83"/>
                <a:gd name="T8" fmla="*/ 3 w 79"/>
                <a:gd name="T9" fmla="*/ 65 h 83"/>
                <a:gd name="T10" fmla="*/ 4 w 79"/>
                <a:gd name="T11" fmla="*/ 79 h 83"/>
                <a:gd name="T12" fmla="*/ 18 w 79"/>
                <a:gd name="T13" fmla="*/ 78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8"/>
                  </a:moveTo>
                  <a:cubicBezTo>
                    <a:pt x="75" y="17"/>
                    <a:pt x="75" y="17"/>
                    <a:pt x="75" y="17"/>
                  </a:cubicBezTo>
                  <a:cubicBezTo>
                    <a:pt x="79" y="13"/>
                    <a:pt x="79" y="7"/>
                    <a:pt x="75" y="3"/>
                  </a:cubicBezTo>
                  <a:cubicBezTo>
                    <a:pt x="71" y="0"/>
                    <a:pt x="64" y="0"/>
                    <a:pt x="61" y="4"/>
                  </a:cubicBezTo>
                  <a:cubicBezTo>
                    <a:pt x="3" y="65"/>
                    <a:pt x="3" y="65"/>
                    <a:pt x="3" y="65"/>
                  </a:cubicBezTo>
                  <a:cubicBezTo>
                    <a:pt x="0" y="69"/>
                    <a:pt x="0" y="75"/>
                    <a:pt x="4" y="79"/>
                  </a:cubicBezTo>
                  <a:cubicBezTo>
                    <a:pt x="8" y="83"/>
                    <a:pt x="14" y="82"/>
                    <a:pt x="1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793751" y="1038226"/>
              <a:ext cx="77788" cy="74613"/>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4"/>
                    <a:pt x="4" y="18"/>
                  </a:cubicBezTo>
                  <a:cubicBezTo>
                    <a:pt x="65" y="75"/>
                    <a:pt x="65" y="75"/>
                    <a:pt x="65" y="75"/>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auto">
            <a:xfrm>
              <a:off x="796926" y="1036639"/>
              <a:ext cx="73025" cy="77788"/>
            </a:xfrm>
            <a:custGeom>
              <a:avLst/>
              <a:gdLst>
                <a:gd name="T0" fmla="*/ 18 w 79"/>
                <a:gd name="T1" fmla="*/ 79 h 83"/>
                <a:gd name="T2" fmla="*/ 76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4"/>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2824163" y="1116014"/>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7" y="0"/>
                    <a:pt x="4" y="4"/>
                  </a:cubicBezTo>
                  <a:cubicBezTo>
                    <a:pt x="0" y="8"/>
                    <a:pt x="0" y="14"/>
                    <a:pt x="4" y="18"/>
                  </a:cubicBezTo>
                  <a:cubicBezTo>
                    <a:pt x="65" y="75"/>
                    <a:pt x="65" y="75"/>
                    <a:pt x="65" y="75"/>
                  </a:cubicBezTo>
                  <a:cubicBezTo>
                    <a:pt x="69" y="79"/>
                    <a:pt x="75"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2825751" y="1112839"/>
              <a:ext cx="74613" cy="77788"/>
            </a:xfrm>
            <a:custGeom>
              <a:avLst/>
              <a:gdLst>
                <a:gd name="T0" fmla="*/ 18 w 79"/>
                <a:gd name="T1" fmla="*/ 79 h 83"/>
                <a:gd name="T2" fmla="*/ 75 w 79"/>
                <a:gd name="T3" fmla="*/ 18 h 83"/>
                <a:gd name="T4" fmla="*/ 75 w 79"/>
                <a:gd name="T5" fmla="*/ 4 h 83"/>
                <a:gd name="T6" fmla="*/ 61 w 79"/>
                <a:gd name="T7" fmla="*/ 4 h 83"/>
                <a:gd name="T8" fmla="*/ 3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7"/>
                    <a:pt x="75" y="4"/>
                  </a:cubicBezTo>
                  <a:cubicBezTo>
                    <a:pt x="71" y="0"/>
                    <a:pt x="64" y="0"/>
                    <a:pt x="61" y="4"/>
                  </a:cubicBezTo>
                  <a:cubicBezTo>
                    <a:pt x="3" y="65"/>
                    <a:pt x="3" y="65"/>
                    <a:pt x="3" y="65"/>
                  </a:cubicBezTo>
                  <a:cubicBezTo>
                    <a:pt x="0" y="69"/>
                    <a:pt x="0" y="75"/>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auto">
            <a:xfrm>
              <a:off x="2151063" y="1406526"/>
              <a:ext cx="77788" cy="73025"/>
            </a:xfrm>
            <a:custGeom>
              <a:avLst/>
              <a:gdLst>
                <a:gd name="T0" fmla="*/ 79 w 83"/>
                <a:gd name="T1" fmla="*/ 61 h 79"/>
                <a:gd name="T2" fmla="*/ 18 w 83"/>
                <a:gd name="T3" fmla="*/ 4 h 79"/>
                <a:gd name="T4" fmla="*/ 4 w 83"/>
                <a:gd name="T5" fmla="*/ 4 h 79"/>
                <a:gd name="T6" fmla="*/ 4 w 83"/>
                <a:gd name="T7" fmla="*/ 18 h 79"/>
                <a:gd name="T8" fmla="*/ 65 w 83"/>
                <a:gd name="T9" fmla="*/ 76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4"/>
                    <a:pt x="18" y="4"/>
                    <a:pt x="18" y="4"/>
                  </a:cubicBezTo>
                  <a:cubicBezTo>
                    <a:pt x="14" y="0"/>
                    <a:pt x="8" y="0"/>
                    <a:pt x="4" y="4"/>
                  </a:cubicBezTo>
                  <a:cubicBezTo>
                    <a:pt x="0" y="8"/>
                    <a:pt x="0" y="15"/>
                    <a:pt x="4" y="18"/>
                  </a:cubicBezTo>
                  <a:cubicBezTo>
                    <a:pt x="65" y="76"/>
                    <a:pt x="65" y="76"/>
                    <a:pt x="65" y="76"/>
                  </a:cubicBezTo>
                  <a:cubicBezTo>
                    <a:pt x="69" y="79"/>
                    <a:pt x="76" y="79"/>
                    <a:pt x="79" y="75"/>
                  </a:cubicBezTo>
                  <a:cubicBezTo>
                    <a:pt x="83"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auto">
            <a:xfrm>
              <a:off x="2152651" y="1404939"/>
              <a:ext cx="74613" cy="76200"/>
            </a:xfrm>
            <a:custGeom>
              <a:avLst/>
              <a:gdLst>
                <a:gd name="T0" fmla="*/ 18 w 79"/>
                <a:gd name="T1" fmla="*/ 79 h 83"/>
                <a:gd name="T2" fmla="*/ 75 w 79"/>
                <a:gd name="T3" fmla="*/ 18 h 83"/>
                <a:gd name="T4" fmla="*/ 75 w 79"/>
                <a:gd name="T5" fmla="*/ 4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5" y="18"/>
                    <a:pt x="75" y="18"/>
                    <a:pt x="75" y="18"/>
                  </a:cubicBezTo>
                  <a:cubicBezTo>
                    <a:pt x="79" y="14"/>
                    <a:pt x="79" y="8"/>
                    <a:pt x="75" y="4"/>
                  </a:cubicBezTo>
                  <a:cubicBezTo>
                    <a:pt x="71" y="0"/>
                    <a:pt x="65" y="0"/>
                    <a:pt x="61" y="4"/>
                  </a:cubicBezTo>
                  <a:cubicBezTo>
                    <a:pt x="4" y="65"/>
                    <a:pt x="4" y="65"/>
                    <a:pt x="4" y="65"/>
                  </a:cubicBezTo>
                  <a:cubicBezTo>
                    <a:pt x="0" y="69"/>
                    <a:pt x="0" y="76"/>
                    <a:pt x="4" y="79"/>
                  </a:cubicBezTo>
                  <a:cubicBezTo>
                    <a:pt x="8" y="83"/>
                    <a:pt x="14"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auto">
            <a:xfrm>
              <a:off x="2428876" y="2039939"/>
              <a:ext cx="77788" cy="76200"/>
            </a:xfrm>
            <a:custGeom>
              <a:avLst/>
              <a:gdLst>
                <a:gd name="T0" fmla="*/ 79 w 84"/>
                <a:gd name="T1" fmla="*/ 61 h 80"/>
                <a:gd name="T2" fmla="*/ 18 w 84"/>
                <a:gd name="T3" fmla="*/ 4 h 80"/>
                <a:gd name="T4" fmla="*/ 4 w 84"/>
                <a:gd name="T5" fmla="*/ 4 h 80"/>
                <a:gd name="T6" fmla="*/ 5 w 84"/>
                <a:gd name="T7" fmla="*/ 19 h 80"/>
                <a:gd name="T8" fmla="*/ 66 w 84"/>
                <a:gd name="T9" fmla="*/ 76 h 80"/>
                <a:gd name="T10" fmla="*/ 80 w 84"/>
                <a:gd name="T11" fmla="*/ 75 h 80"/>
                <a:gd name="T12" fmla="*/ 79 w 84"/>
                <a:gd name="T13" fmla="*/ 61 h 80"/>
              </a:gdLst>
              <a:ahLst/>
              <a:cxnLst>
                <a:cxn ang="0">
                  <a:pos x="T0" y="T1"/>
                </a:cxn>
                <a:cxn ang="0">
                  <a:pos x="T2" y="T3"/>
                </a:cxn>
                <a:cxn ang="0">
                  <a:pos x="T4" y="T5"/>
                </a:cxn>
                <a:cxn ang="0">
                  <a:pos x="T6" y="T7"/>
                </a:cxn>
                <a:cxn ang="0">
                  <a:pos x="T8" y="T9"/>
                </a:cxn>
                <a:cxn ang="0">
                  <a:pos x="T10" y="T11"/>
                </a:cxn>
                <a:cxn ang="0">
                  <a:pos x="T12" y="T13"/>
                </a:cxn>
              </a:cxnLst>
              <a:rect l="0" t="0" r="r" b="b"/>
              <a:pathLst>
                <a:path w="84" h="80">
                  <a:moveTo>
                    <a:pt x="79" y="61"/>
                  </a:moveTo>
                  <a:cubicBezTo>
                    <a:pt x="18" y="4"/>
                    <a:pt x="18" y="4"/>
                    <a:pt x="18" y="4"/>
                  </a:cubicBezTo>
                  <a:cubicBezTo>
                    <a:pt x="14" y="0"/>
                    <a:pt x="8" y="0"/>
                    <a:pt x="4" y="4"/>
                  </a:cubicBezTo>
                  <a:cubicBezTo>
                    <a:pt x="0" y="8"/>
                    <a:pt x="1" y="15"/>
                    <a:pt x="5" y="19"/>
                  </a:cubicBezTo>
                  <a:cubicBezTo>
                    <a:pt x="66" y="76"/>
                    <a:pt x="66" y="76"/>
                    <a:pt x="66" y="76"/>
                  </a:cubicBezTo>
                  <a:cubicBezTo>
                    <a:pt x="70" y="80"/>
                    <a:pt x="76" y="79"/>
                    <a:pt x="80" y="75"/>
                  </a:cubicBezTo>
                  <a:cubicBezTo>
                    <a:pt x="84" y="71"/>
                    <a:pt x="83" y="65"/>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auto">
            <a:xfrm>
              <a:off x="2430463" y="2038351"/>
              <a:ext cx="74613" cy="77788"/>
            </a:xfrm>
            <a:custGeom>
              <a:avLst/>
              <a:gdLst>
                <a:gd name="T0" fmla="*/ 19 w 80"/>
                <a:gd name="T1" fmla="*/ 79 h 83"/>
                <a:gd name="T2" fmla="*/ 76 w 80"/>
                <a:gd name="T3" fmla="*/ 18 h 83"/>
                <a:gd name="T4" fmla="*/ 75 w 80"/>
                <a:gd name="T5" fmla="*/ 4 h 83"/>
                <a:gd name="T6" fmla="*/ 61 w 80"/>
                <a:gd name="T7" fmla="*/ 5 h 83"/>
                <a:gd name="T8" fmla="*/ 4 w 80"/>
                <a:gd name="T9" fmla="*/ 66 h 83"/>
                <a:gd name="T10" fmla="*/ 5 w 80"/>
                <a:gd name="T11" fmla="*/ 80 h 83"/>
                <a:gd name="T12" fmla="*/ 19 w 80"/>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80" h="83">
                  <a:moveTo>
                    <a:pt x="19" y="79"/>
                  </a:moveTo>
                  <a:cubicBezTo>
                    <a:pt x="76" y="18"/>
                    <a:pt x="76" y="18"/>
                    <a:pt x="76" y="18"/>
                  </a:cubicBezTo>
                  <a:cubicBezTo>
                    <a:pt x="80" y="14"/>
                    <a:pt x="80" y="8"/>
                    <a:pt x="75" y="4"/>
                  </a:cubicBezTo>
                  <a:cubicBezTo>
                    <a:pt x="71" y="0"/>
                    <a:pt x="65" y="1"/>
                    <a:pt x="61" y="5"/>
                  </a:cubicBezTo>
                  <a:cubicBezTo>
                    <a:pt x="4" y="66"/>
                    <a:pt x="4" y="66"/>
                    <a:pt x="4" y="66"/>
                  </a:cubicBezTo>
                  <a:cubicBezTo>
                    <a:pt x="0" y="70"/>
                    <a:pt x="1" y="76"/>
                    <a:pt x="5" y="80"/>
                  </a:cubicBezTo>
                  <a:cubicBezTo>
                    <a:pt x="9" y="83"/>
                    <a:pt x="15" y="83"/>
                    <a:pt x="19"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auto">
            <a:xfrm>
              <a:off x="2384426" y="2559051"/>
              <a:ext cx="77788" cy="73025"/>
            </a:xfrm>
            <a:custGeom>
              <a:avLst/>
              <a:gdLst>
                <a:gd name="T0" fmla="*/ 79 w 83"/>
                <a:gd name="T1" fmla="*/ 61 h 79"/>
                <a:gd name="T2" fmla="*/ 18 w 83"/>
                <a:gd name="T3" fmla="*/ 3 h 79"/>
                <a:gd name="T4" fmla="*/ 4 w 83"/>
                <a:gd name="T5" fmla="*/ 4 h 79"/>
                <a:gd name="T6" fmla="*/ 4 w 83"/>
                <a:gd name="T7" fmla="*/ 18 h 79"/>
                <a:gd name="T8" fmla="*/ 65 w 83"/>
                <a:gd name="T9" fmla="*/ 75 h 79"/>
                <a:gd name="T10" fmla="*/ 79 w 83"/>
                <a:gd name="T11" fmla="*/ 75 h 79"/>
                <a:gd name="T12" fmla="*/ 79 w 83"/>
                <a:gd name="T13" fmla="*/ 61 h 79"/>
              </a:gdLst>
              <a:ahLst/>
              <a:cxnLst>
                <a:cxn ang="0">
                  <a:pos x="T0" y="T1"/>
                </a:cxn>
                <a:cxn ang="0">
                  <a:pos x="T2" y="T3"/>
                </a:cxn>
                <a:cxn ang="0">
                  <a:pos x="T4" y="T5"/>
                </a:cxn>
                <a:cxn ang="0">
                  <a:pos x="T6" y="T7"/>
                </a:cxn>
                <a:cxn ang="0">
                  <a:pos x="T8" y="T9"/>
                </a:cxn>
                <a:cxn ang="0">
                  <a:pos x="T10" y="T11"/>
                </a:cxn>
                <a:cxn ang="0">
                  <a:pos x="T12" y="T13"/>
                </a:cxn>
              </a:cxnLst>
              <a:rect l="0" t="0" r="r" b="b"/>
              <a:pathLst>
                <a:path w="83" h="79">
                  <a:moveTo>
                    <a:pt x="79" y="61"/>
                  </a:moveTo>
                  <a:cubicBezTo>
                    <a:pt x="18" y="3"/>
                    <a:pt x="18" y="3"/>
                    <a:pt x="18" y="3"/>
                  </a:cubicBezTo>
                  <a:cubicBezTo>
                    <a:pt x="14" y="0"/>
                    <a:pt x="8" y="0"/>
                    <a:pt x="4" y="4"/>
                  </a:cubicBezTo>
                  <a:cubicBezTo>
                    <a:pt x="0" y="8"/>
                    <a:pt x="0" y="14"/>
                    <a:pt x="4" y="18"/>
                  </a:cubicBezTo>
                  <a:cubicBezTo>
                    <a:pt x="65" y="75"/>
                    <a:pt x="65" y="75"/>
                    <a:pt x="65" y="75"/>
                  </a:cubicBezTo>
                  <a:cubicBezTo>
                    <a:pt x="69" y="79"/>
                    <a:pt x="76" y="79"/>
                    <a:pt x="79" y="75"/>
                  </a:cubicBezTo>
                  <a:cubicBezTo>
                    <a:pt x="83" y="71"/>
                    <a:pt x="83" y="64"/>
                    <a:pt x="79"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auto">
            <a:xfrm>
              <a:off x="2386013" y="2555876"/>
              <a:ext cx="74613" cy="77788"/>
            </a:xfrm>
            <a:custGeom>
              <a:avLst/>
              <a:gdLst>
                <a:gd name="T0" fmla="*/ 18 w 79"/>
                <a:gd name="T1" fmla="*/ 79 h 83"/>
                <a:gd name="T2" fmla="*/ 76 w 79"/>
                <a:gd name="T3" fmla="*/ 18 h 83"/>
                <a:gd name="T4" fmla="*/ 75 w 79"/>
                <a:gd name="T5" fmla="*/ 3 h 83"/>
                <a:gd name="T6" fmla="*/ 61 w 79"/>
                <a:gd name="T7" fmla="*/ 4 h 83"/>
                <a:gd name="T8" fmla="*/ 4 w 79"/>
                <a:gd name="T9" fmla="*/ 65 h 83"/>
                <a:gd name="T10" fmla="*/ 4 w 79"/>
                <a:gd name="T11" fmla="*/ 79 h 83"/>
                <a:gd name="T12" fmla="*/ 18 w 79"/>
                <a:gd name="T13" fmla="*/ 79 h 83"/>
              </a:gdLst>
              <a:ahLst/>
              <a:cxnLst>
                <a:cxn ang="0">
                  <a:pos x="T0" y="T1"/>
                </a:cxn>
                <a:cxn ang="0">
                  <a:pos x="T2" y="T3"/>
                </a:cxn>
                <a:cxn ang="0">
                  <a:pos x="T4" y="T5"/>
                </a:cxn>
                <a:cxn ang="0">
                  <a:pos x="T6" y="T7"/>
                </a:cxn>
                <a:cxn ang="0">
                  <a:pos x="T8" y="T9"/>
                </a:cxn>
                <a:cxn ang="0">
                  <a:pos x="T10" y="T11"/>
                </a:cxn>
                <a:cxn ang="0">
                  <a:pos x="T12" y="T13"/>
                </a:cxn>
              </a:cxnLst>
              <a:rect l="0" t="0" r="r" b="b"/>
              <a:pathLst>
                <a:path w="79" h="83">
                  <a:moveTo>
                    <a:pt x="18" y="79"/>
                  </a:moveTo>
                  <a:cubicBezTo>
                    <a:pt x="76" y="18"/>
                    <a:pt x="76" y="18"/>
                    <a:pt x="76" y="18"/>
                  </a:cubicBezTo>
                  <a:cubicBezTo>
                    <a:pt x="79" y="14"/>
                    <a:pt x="79" y="7"/>
                    <a:pt x="75" y="3"/>
                  </a:cubicBezTo>
                  <a:cubicBezTo>
                    <a:pt x="71" y="0"/>
                    <a:pt x="65" y="0"/>
                    <a:pt x="61" y="4"/>
                  </a:cubicBezTo>
                  <a:cubicBezTo>
                    <a:pt x="4" y="65"/>
                    <a:pt x="4" y="65"/>
                    <a:pt x="4" y="65"/>
                  </a:cubicBezTo>
                  <a:cubicBezTo>
                    <a:pt x="0" y="69"/>
                    <a:pt x="0" y="75"/>
                    <a:pt x="4" y="79"/>
                  </a:cubicBezTo>
                  <a:cubicBezTo>
                    <a:pt x="8" y="83"/>
                    <a:pt x="15" y="83"/>
                    <a:pt x="1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23"/>
            <p:cNvSpPr>
              <a:spLocks/>
            </p:cNvSpPr>
            <p:nvPr/>
          </p:nvSpPr>
          <p:spPr bwMode="auto">
            <a:xfrm>
              <a:off x="1811338" y="1187451"/>
              <a:ext cx="177800" cy="155575"/>
            </a:xfrm>
            <a:custGeom>
              <a:avLst/>
              <a:gdLst>
                <a:gd name="T0" fmla="*/ 136 w 189"/>
                <a:gd name="T1" fmla="*/ 83 h 166"/>
                <a:gd name="T2" fmla="*/ 145 w 189"/>
                <a:gd name="T3" fmla="*/ 78 h 166"/>
                <a:gd name="T4" fmla="*/ 103 w 189"/>
                <a:gd name="T5" fmla="*/ 5 h 166"/>
                <a:gd name="T6" fmla="*/ 94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8 w 189"/>
                <a:gd name="T23" fmla="*/ 166 h 166"/>
                <a:gd name="T24" fmla="*/ 187 w 189"/>
                <a:gd name="T25" fmla="*/ 161 h 166"/>
                <a:gd name="T26" fmla="*/ 187 w 189"/>
                <a:gd name="T27" fmla="*/ 151 h 166"/>
                <a:gd name="T28" fmla="*/ 145 w 189"/>
                <a:gd name="T29" fmla="*/ 78 h 166"/>
                <a:gd name="T30" fmla="*/ 136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4 w 189"/>
                <a:gd name="T45" fmla="*/ 30 h 166"/>
                <a:gd name="T46" fmla="*/ 128 w 189"/>
                <a:gd name="T47" fmla="*/ 88 h 166"/>
                <a:gd name="T48" fmla="*/ 136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6" y="83"/>
                  </a:moveTo>
                  <a:cubicBezTo>
                    <a:pt x="145" y="78"/>
                    <a:pt x="145" y="78"/>
                    <a:pt x="145" y="78"/>
                  </a:cubicBezTo>
                  <a:cubicBezTo>
                    <a:pt x="103" y="5"/>
                    <a:pt x="103" y="5"/>
                    <a:pt x="103" y="5"/>
                  </a:cubicBezTo>
                  <a:cubicBezTo>
                    <a:pt x="101" y="2"/>
                    <a:pt x="98" y="0"/>
                    <a:pt x="94"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8" y="166"/>
                    <a:pt x="178" y="166"/>
                    <a:pt x="178" y="166"/>
                  </a:cubicBezTo>
                  <a:cubicBezTo>
                    <a:pt x="182" y="166"/>
                    <a:pt x="185" y="164"/>
                    <a:pt x="187" y="161"/>
                  </a:cubicBezTo>
                  <a:cubicBezTo>
                    <a:pt x="189" y="158"/>
                    <a:pt x="189" y="154"/>
                    <a:pt x="187" y="151"/>
                  </a:cubicBezTo>
                  <a:cubicBezTo>
                    <a:pt x="145" y="78"/>
                    <a:pt x="145" y="78"/>
                    <a:pt x="145" y="78"/>
                  </a:cubicBezTo>
                  <a:cubicBezTo>
                    <a:pt x="136" y="83"/>
                    <a:pt x="136" y="83"/>
                    <a:pt x="136"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4" y="30"/>
                    <a:pt x="94" y="30"/>
                    <a:pt x="94" y="30"/>
                  </a:cubicBezTo>
                  <a:cubicBezTo>
                    <a:pt x="128" y="88"/>
                    <a:pt x="128" y="88"/>
                    <a:pt x="128"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p:cNvSpPr>
            <p:nvPr/>
          </p:nvSpPr>
          <p:spPr bwMode="auto">
            <a:xfrm>
              <a:off x="1682751" y="2017714"/>
              <a:ext cx="176213" cy="155575"/>
            </a:xfrm>
            <a:custGeom>
              <a:avLst/>
              <a:gdLst>
                <a:gd name="T0" fmla="*/ 137 w 189"/>
                <a:gd name="T1" fmla="*/ 83 h 166"/>
                <a:gd name="T2" fmla="*/ 145 w 189"/>
                <a:gd name="T3" fmla="*/ 78 h 166"/>
                <a:gd name="T4" fmla="*/ 103 w 189"/>
                <a:gd name="T5" fmla="*/ 5 h 166"/>
                <a:gd name="T6" fmla="*/ 95 w 189"/>
                <a:gd name="T7" fmla="*/ 0 h 166"/>
                <a:gd name="T8" fmla="*/ 86 w 189"/>
                <a:gd name="T9" fmla="*/ 5 h 166"/>
                <a:gd name="T10" fmla="*/ 44 w 189"/>
                <a:gd name="T11" fmla="*/ 78 h 166"/>
                <a:gd name="T12" fmla="*/ 44 w 189"/>
                <a:gd name="T13" fmla="*/ 78 h 166"/>
                <a:gd name="T14" fmla="*/ 2 w 189"/>
                <a:gd name="T15" fmla="*/ 151 h 166"/>
                <a:gd name="T16" fmla="*/ 2 w 189"/>
                <a:gd name="T17" fmla="*/ 161 h 166"/>
                <a:gd name="T18" fmla="*/ 11 w 189"/>
                <a:gd name="T19" fmla="*/ 166 h 166"/>
                <a:gd name="T20" fmla="*/ 95 w 189"/>
                <a:gd name="T21" fmla="*/ 166 h 166"/>
                <a:gd name="T22" fmla="*/ 179 w 189"/>
                <a:gd name="T23" fmla="*/ 166 h 166"/>
                <a:gd name="T24" fmla="*/ 187 w 189"/>
                <a:gd name="T25" fmla="*/ 161 h 166"/>
                <a:gd name="T26" fmla="*/ 187 w 189"/>
                <a:gd name="T27" fmla="*/ 151 h 166"/>
                <a:gd name="T28" fmla="*/ 145 w 189"/>
                <a:gd name="T29" fmla="*/ 78 h 166"/>
                <a:gd name="T30" fmla="*/ 137 w 189"/>
                <a:gd name="T31" fmla="*/ 83 h 166"/>
                <a:gd name="T32" fmla="*/ 128 w 189"/>
                <a:gd name="T33" fmla="*/ 88 h 166"/>
                <a:gd name="T34" fmla="*/ 161 w 189"/>
                <a:gd name="T35" fmla="*/ 146 h 166"/>
                <a:gd name="T36" fmla="*/ 95 w 189"/>
                <a:gd name="T37" fmla="*/ 146 h 166"/>
                <a:gd name="T38" fmla="*/ 28 w 189"/>
                <a:gd name="T39" fmla="*/ 146 h 166"/>
                <a:gd name="T40" fmla="*/ 61 w 189"/>
                <a:gd name="T41" fmla="*/ 88 h 166"/>
                <a:gd name="T42" fmla="*/ 61 w 189"/>
                <a:gd name="T43" fmla="*/ 88 h 166"/>
                <a:gd name="T44" fmla="*/ 95 w 189"/>
                <a:gd name="T45" fmla="*/ 30 h 166"/>
                <a:gd name="T46" fmla="*/ 128 w 189"/>
                <a:gd name="T47" fmla="*/ 88 h 166"/>
                <a:gd name="T48" fmla="*/ 137 w 189"/>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66">
                  <a:moveTo>
                    <a:pt x="137" y="83"/>
                  </a:moveTo>
                  <a:cubicBezTo>
                    <a:pt x="145" y="78"/>
                    <a:pt x="145" y="78"/>
                    <a:pt x="145" y="78"/>
                  </a:cubicBezTo>
                  <a:cubicBezTo>
                    <a:pt x="103" y="5"/>
                    <a:pt x="103" y="5"/>
                    <a:pt x="103" y="5"/>
                  </a:cubicBezTo>
                  <a:cubicBezTo>
                    <a:pt x="101" y="2"/>
                    <a:pt x="98" y="0"/>
                    <a:pt x="95" y="0"/>
                  </a:cubicBezTo>
                  <a:cubicBezTo>
                    <a:pt x="91" y="0"/>
                    <a:pt x="88" y="2"/>
                    <a:pt x="86" y="5"/>
                  </a:cubicBezTo>
                  <a:cubicBezTo>
                    <a:pt x="44" y="78"/>
                    <a:pt x="44" y="78"/>
                    <a:pt x="44" y="78"/>
                  </a:cubicBezTo>
                  <a:cubicBezTo>
                    <a:pt x="44" y="78"/>
                    <a:pt x="44" y="78"/>
                    <a:pt x="44" y="78"/>
                  </a:cubicBezTo>
                  <a:cubicBezTo>
                    <a:pt x="2" y="151"/>
                    <a:pt x="2" y="151"/>
                    <a:pt x="2" y="151"/>
                  </a:cubicBezTo>
                  <a:cubicBezTo>
                    <a:pt x="0" y="154"/>
                    <a:pt x="0" y="158"/>
                    <a:pt x="2" y="161"/>
                  </a:cubicBezTo>
                  <a:cubicBezTo>
                    <a:pt x="4" y="164"/>
                    <a:pt x="7" y="166"/>
                    <a:pt x="11" y="166"/>
                  </a:cubicBezTo>
                  <a:cubicBezTo>
                    <a:pt x="95" y="166"/>
                    <a:pt x="95" y="166"/>
                    <a:pt x="95" y="166"/>
                  </a:cubicBezTo>
                  <a:cubicBezTo>
                    <a:pt x="179" y="166"/>
                    <a:pt x="179" y="166"/>
                    <a:pt x="179" y="166"/>
                  </a:cubicBezTo>
                  <a:cubicBezTo>
                    <a:pt x="182" y="166"/>
                    <a:pt x="185" y="164"/>
                    <a:pt x="187" y="161"/>
                  </a:cubicBezTo>
                  <a:cubicBezTo>
                    <a:pt x="189" y="158"/>
                    <a:pt x="189" y="154"/>
                    <a:pt x="187" y="151"/>
                  </a:cubicBezTo>
                  <a:cubicBezTo>
                    <a:pt x="145" y="78"/>
                    <a:pt x="145" y="78"/>
                    <a:pt x="145" y="78"/>
                  </a:cubicBezTo>
                  <a:cubicBezTo>
                    <a:pt x="137" y="83"/>
                    <a:pt x="137" y="83"/>
                    <a:pt x="137" y="83"/>
                  </a:cubicBezTo>
                  <a:cubicBezTo>
                    <a:pt x="128" y="88"/>
                    <a:pt x="128" y="88"/>
                    <a:pt x="128" y="88"/>
                  </a:cubicBezTo>
                  <a:cubicBezTo>
                    <a:pt x="161" y="146"/>
                    <a:pt x="161" y="146"/>
                    <a:pt x="161" y="146"/>
                  </a:cubicBezTo>
                  <a:cubicBezTo>
                    <a:pt x="95" y="146"/>
                    <a:pt x="95" y="146"/>
                    <a:pt x="95" y="146"/>
                  </a:cubicBezTo>
                  <a:cubicBezTo>
                    <a:pt x="28" y="146"/>
                    <a:pt x="28" y="146"/>
                    <a:pt x="28" y="146"/>
                  </a:cubicBezTo>
                  <a:cubicBezTo>
                    <a:pt x="61" y="88"/>
                    <a:pt x="61" y="88"/>
                    <a:pt x="61" y="88"/>
                  </a:cubicBezTo>
                  <a:cubicBezTo>
                    <a:pt x="61" y="88"/>
                    <a:pt x="61" y="88"/>
                    <a:pt x="61" y="88"/>
                  </a:cubicBezTo>
                  <a:cubicBezTo>
                    <a:pt x="95" y="30"/>
                    <a:pt x="95" y="30"/>
                    <a:pt x="95" y="30"/>
                  </a:cubicBezTo>
                  <a:cubicBezTo>
                    <a:pt x="128" y="88"/>
                    <a:pt x="128" y="88"/>
                    <a:pt x="128" y="88"/>
                  </a:cubicBezTo>
                  <a:cubicBezTo>
                    <a:pt x="137" y="83"/>
                    <a:pt x="137" y="83"/>
                    <a:pt x="137" y="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p:cNvSpPr>
            <p:nvPr/>
          </p:nvSpPr>
          <p:spPr bwMode="auto">
            <a:xfrm>
              <a:off x="2133601" y="2273301"/>
              <a:ext cx="174625" cy="155575"/>
            </a:xfrm>
            <a:custGeom>
              <a:avLst/>
              <a:gdLst>
                <a:gd name="T0" fmla="*/ 136 w 188"/>
                <a:gd name="T1" fmla="*/ 83 h 166"/>
                <a:gd name="T2" fmla="*/ 145 w 188"/>
                <a:gd name="T3" fmla="*/ 78 h 166"/>
                <a:gd name="T4" fmla="*/ 103 w 188"/>
                <a:gd name="T5" fmla="*/ 5 h 166"/>
                <a:gd name="T6" fmla="*/ 94 w 188"/>
                <a:gd name="T7" fmla="*/ 0 h 166"/>
                <a:gd name="T8" fmla="*/ 85 w 188"/>
                <a:gd name="T9" fmla="*/ 5 h 166"/>
                <a:gd name="T10" fmla="*/ 43 w 188"/>
                <a:gd name="T11" fmla="*/ 78 h 166"/>
                <a:gd name="T12" fmla="*/ 1 w 188"/>
                <a:gd name="T13" fmla="*/ 151 h 166"/>
                <a:gd name="T14" fmla="*/ 1 w 188"/>
                <a:gd name="T15" fmla="*/ 161 h 166"/>
                <a:gd name="T16" fmla="*/ 10 w 188"/>
                <a:gd name="T17" fmla="*/ 166 h 166"/>
                <a:gd name="T18" fmla="*/ 94 w 188"/>
                <a:gd name="T19" fmla="*/ 166 h 166"/>
                <a:gd name="T20" fmla="*/ 178 w 188"/>
                <a:gd name="T21" fmla="*/ 165 h 166"/>
                <a:gd name="T22" fmla="*/ 187 w 188"/>
                <a:gd name="T23" fmla="*/ 160 h 166"/>
                <a:gd name="T24" fmla="*/ 187 w 188"/>
                <a:gd name="T25" fmla="*/ 150 h 166"/>
                <a:gd name="T26" fmla="*/ 145 w 188"/>
                <a:gd name="T27" fmla="*/ 78 h 166"/>
                <a:gd name="T28" fmla="*/ 136 w 188"/>
                <a:gd name="T29" fmla="*/ 83 h 166"/>
                <a:gd name="T30" fmla="*/ 127 w 188"/>
                <a:gd name="T31" fmla="*/ 88 h 166"/>
                <a:gd name="T32" fmla="*/ 161 w 188"/>
                <a:gd name="T33" fmla="*/ 145 h 166"/>
                <a:gd name="T34" fmla="*/ 94 w 188"/>
                <a:gd name="T35" fmla="*/ 146 h 166"/>
                <a:gd name="T36" fmla="*/ 27 w 188"/>
                <a:gd name="T37" fmla="*/ 146 h 166"/>
                <a:gd name="T38" fmla="*/ 61 w 188"/>
                <a:gd name="T39" fmla="*/ 88 h 166"/>
                <a:gd name="T40" fmla="*/ 94 w 188"/>
                <a:gd name="T41" fmla="*/ 30 h 166"/>
                <a:gd name="T42" fmla="*/ 127 w 188"/>
                <a:gd name="T43" fmla="*/ 88 h 166"/>
                <a:gd name="T44" fmla="*/ 136 w 188"/>
                <a:gd name="T45"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8" h="166">
                  <a:moveTo>
                    <a:pt x="136" y="83"/>
                  </a:moveTo>
                  <a:cubicBezTo>
                    <a:pt x="145" y="78"/>
                    <a:pt x="145" y="78"/>
                    <a:pt x="145" y="78"/>
                  </a:cubicBezTo>
                  <a:cubicBezTo>
                    <a:pt x="103" y="5"/>
                    <a:pt x="103" y="5"/>
                    <a:pt x="103" y="5"/>
                  </a:cubicBezTo>
                  <a:cubicBezTo>
                    <a:pt x="101" y="2"/>
                    <a:pt x="97" y="0"/>
                    <a:pt x="94" y="0"/>
                  </a:cubicBezTo>
                  <a:cubicBezTo>
                    <a:pt x="90" y="0"/>
                    <a:pt x="87" y="2"/>
                    <a:pt x="85" y="5"/>
                  </a:cubicBezTo>
                  <a:cubicBezTo>
                    <a:pt x="43" y="78"/>
                    <a:pt x="43" y="78"/>
                    <a:pt x="43" y="78"/>
                  </a:cubicBezTo>
                  <a:cubicBezTo>
                    <a:pt x="1" y="151"/>
                    <a:pt x="1" y="151"/>
                    <a:pt x="1" y="151"/>
                  </a:cubicBezTo>
                  <a:cubicBezTo>
                    <a:pt x="0" y="154"/>
                    <a:pt x="0" y="157"/>
                    <a:pt x="1" y="161"/>
                  </a:cubicBezTo>
                  <a:cubicBezTo>
                    <a:pt x="3" y="164"/>
                    <a:pt x="7" y="166"/>
                    <a:pt x="10" y="166"/>
                  </a:cubicBezTo>
                  <a:cubicBezTo>
                    <a:pt x="94" y="166"/>
                    <a:pt x="94" y="166"/>
                    <a:pt x="94" y="166"/>
                  </a:cubicBezTo>
                  <a:cubicBezTo>
                    <a:pt x="178" y="165"/>
                    <a:pt x="178" y="165"/>
                    <a:pt x="178" y="165"/>
                  </a:cubicBezTo>
                  <a:cubicBezTo>
                    <a:pt x="181" y="165"/>
                    <a:pt x="185" y="164"/>
                    <a:pt x="187" y="160"/>
                  </a:cubicBezTo>
                  <a:cubicBezTo>
                    <a:pt x="188" y="157"/>
                    <a:pt x="188" y="154"/>
                    <a:pt x="187" y="150"/>
                  </a:cubicBezTo>
                  <a:cubicBezTo>
                    <a:pt x="145" y="78"/>
                    <a:pt x="145" y="78"/>
                    <a:pt x="145" y="78"/>
                  </a:cubicBezTo>
                  <a:cubicBezTo>
                    <a:pt x="136" y="83"/>
                    <a:pt x="136" y="83"/>
                    <a:pt x="136" y="83"/>
                  </a:cubicBezTo>
                  <a:cubicBezTo>
                    <a:pt x="127" y="88"/>
                    <a:pt x="127" y="88"/>
                    <a:pt x="127" y="88"/>
                  </a:cubicBezTo>
                  <a:cubicBezTo>
                    <a:pt x="161" y="145"/>
                    <a:pt x="161" y="145"/>
                    <a:pt x="161" y="145"/>
                  </a:cubicBezTo>
                  <a:cubicBezTo>
                    <a:pt x="94" y="146"/>
                    <a:pt x="94" y="146"/>
                    <a:pt x="94" y="146"/>
                  </a:cubicBezTo>
                  <a:cubicBezTo>
                    <a:pt x="27" y="146"/>
                    <a:pt x="27" y="146"/>
                    <a:pt x="27" y="146"/>
                  </a:cubicBezTo>
                  <a:cubicBezTo>
                    <a:pt x="61" y="88"/>
                    <a:pt x="61" y="88"/>
                    <a:pt x="61" y="88"/>
                  </a:cubicBezTo>
                  <a:cubicBezTo>
                    <a:pt x="94" y="30"/>
                    <a:pt x="94" y="30"/>
                    <a:pt x="94" y="30"/>
                  </a:cubicBezTo>
                  <a:cubicBezTo>
                    <a:pt x="127" y="88"/>
                    <a:pt x="127" y="88"/>
                    <a:pt x="127" y="88"/>
                  </a:cubicBezTo>
                  <a:cubicBezTo>
                    <a:pt x="136" y="83"/>
                    <a:pt x="136" y="83"/>
                    <a:pt x="136" y="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p:cNvSpPr>
            <p:nvPr/>
          </p:nvSpPr>
          <p:spPr bwMode="auto">
            <a:xfrm>
              <a:off x="2378076" y="1743076"/>
              <a:ext cx="171450" cy="173038"/>
            </a:xfrm>
            <a:custGeom>
              <a:avLst/>
              <a:gdLst>
                <a:gd name="T0" fmla="*/ 151 w 183"/>
                <a:gd name="T1" fmla="*/ 92 h 184"/>
                <a:gd name="T2" fmla="*/ 160 w 183"/>
                <a:gd name="T3" fmla="*/ 95 h 184"/>
                <a:gd name="T4" fmla="*/ 182 w 183"/>
                <a:gd name="T5" fmla="*/ 14 h 184"/>
                <a:gd name="T6" fmla="*/ 180 w 183"/>
                <a:gd name="T7" fmla="*/ 4 h 184"/>
                <a:gd name="T8" fmla="*/ 170 w 183"/>
                <a:gd name="T9" fmla="*/ 1 h 184"/>
                <a:gd name="T10" fmla="*/ 89 w 183"/>
                <a:gd name="T11" fmla="*/ 23 h 184"/>
                <a:gd name="T12" fmla="*/ 8 w 183"/>
                <a:gd name="T13" fmla="*/ 45 h 184"/>
                <a:gd name="T14" fmla="*/ 1 w 183"/>
                <a:gd name="T15" fmla="*/ 52 h 184"/>
                <a:gd name="T16" fmla="*/ 3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0 w 183"/>
                <a:gd name="T29" fmla="*/ 95 h 184"/>
                <a:gd name="T30" fmla="*/ 160 w 183"/>
                <a:gd name="T31" fmla="*/ 95 h 184"/>
                <a:gd name="T32" fmla="*/ 151 w 183"/>
                <a:gd name="T33" fmla="*/ 92 h 184"/>
                <a:gd name="T34" fmla="*/ 141 w 183"/>
                <a:gd name="T35" fmla="*/ 90 h 184"/>
                <a:gd name="T36" fmla="*/ 124 w 183"/>
                <a:gd name="T37" fmla="*/ 154 h 184"/>
                <a:gd name="T38" fmla="*/ 77 w 183"/>
                <a:gd name="T39" fmla="*/ 107 h 184"/>
                <a:gd name="T40" fmla="*/ 77 w 183"/>
                <a:gd name="T41" fmla="*/ 107 h 184"/>
                <a:gd name="T42" fmla="*/ 30 w 183"/>
                <a:gd name="T43" fmla="*/ 60 h 184"/>
                <a:gd name="T44" fmla="*/ 94 w 183"/>
                <a:gd name="T45" fmla="*/ 42 h 184"/>
                <a:gd name="T46" fmla="*/ 158 w 183"/>
                <a:gd name="T47" fmla="*/ 25 h 184"/>
                <a:gd name="T48" fmla="*/ 141 w 183"/>
                <a:gd name="T49" fmla="*/ 90 h 184"/>
                <a:gd name="T50" fmla="*/ 141 w 183"/>
                <a:gd name="T51" fmla="*/ 90 h 184"/>
                <a:gd name="T52" fmla="*/ 151 w 183"/>
                <a:gd name="T53"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184">
                  <a:moveTo>
                    <a:pt x="151" y="92"/>
                  </a:moveTo>
                  <a:cubicBezTo>
                    <a:pt x="160" y="95"/>
                    <a:pt x="160" y="95"/>
                    <a:pt x="160" y="95"/>
                  </a:cubicBezTo>
                  <a:cubicBezTo>
                    <a:pt x="182" y="14"/>
                    <a:pt x="182" y="14"/>
                    <a:pt x="182" y="14"/>
                  </a:cubicBezTo>
                  <a:cubicBezTo>
                    <a:pt x="183" y="10"/>
                    <a:pt x="182" y="6"/>
                    <a:pt x="180" y="4"/>
                  </a:cubicBezTo>
                  <a:cubicBezTo>
                    <a:pt x="177" y="1"/>
                    <a:pt x="173" y="0"/>
                    <a:pt x="170" y="1"/>
                  </a:cubicBezTo>
                  <a:cubicBezTo>
                    <a:pt x="89" y="23"/>
                    <a:pt x="89" y="23"/>
                    <a:pt x="89" y="23"/>
                  </a:cubicBezTo>
                  <a:cubicBezTo>
                    <a:pt x="8" y="45"/>
                    <a:pt x="8" y="45"/>
                    <a:pt x="8" y="45"/>
                  </a:cubicBezTo>
                  <a:cubicBezTo>
                    <a:pt x="4" y="46"/>
                    <a:pt x="2" y="49"/>
                    <a:pt x="1" y="52"/>
                  </a:cubicBezTo>
                  <a:cubicBezTo>
                    <a:pt x="0" y="55"/>
                    <a:pt x="1" y="59"/>
                    <a:pt x="3" y="62"/>
                  </a:cubicBezTo>
                  <a:cubicBezTo>
                    <a:pt x="63" y="121"/>
                    <a:pt x="63" y="121"/>
                    <a:pt x="63" y="121"/>
                  </a:cubicBezTo>
                  <a:cubicBezTo>
                    <a:pt x="63" y="121"/>
                    <a:pt x="63" y="121"/>
                    <a:pt x="63" y="121"/>
                  </a:cubicBezTo>
                  <a:cubicBezTo>
                    <a:pt x="122" y="180"/>
                    <a:pt x="122" y="180"/>
                    <a:pt x="122" y="180"/>
                  </a:cubicBezTo>
                  <a:cubicBezTo>
                    <a:pt x="125" y="183"/>
                    <a:pt x="128" y="184"/>
                    <a:pt x="132" y="183"/>
                  </a:cubicBezTo>
                  <a:cubicBezTo>
                    <a:pt x="135" y="182"/>
                    <a:pt x="138" y="179"/>
                    <a:pt x="139" y="176"/>
                  </a:cubicBezTo>
                  <a:cubicBezTo>
                    <a:pt x="160" y="95"/>
                    <a:pt x="160" y="95"/>
                    <a:pt x="160" y="95"/>
                  </a:cubicBezTo>
                  <a:cubicBezTo>
                    <a:pt x="160" y="95"/>
                    <a:pt x="160" y="95"/>
                    <a:pt x="160" y="95"/>
                  </a:cubicBezTo>
                  <a:cubicBezTo>
                    <a:pt x="151" y="92"/>
                    <a:pt x="151" y="92"/>
                    <a:pt x="151" y="92"/>
                  </a:cubicBezTo>
                  <a:cubicBezTo>
                    <a:pt x="141" y="90"/>
                    <a:pt x="141" y="90"/>
                    <a:pt x="141" y="90"/>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8" y="25"/>
                    <a:pt x="158" y="25"/>
                    <a:pt x="158" y="25"/>
                  </a:cubicBezTo>
                  <a:cubicBezTo>
                    <a:pt x="141" y="90"/>
                    <a:pt x="141" y="90"/>
                    <a:pt x="141" y="90"/>
                  </a:cubicBezTo>
                  <a:cubicBezTo>
                    <a:pt x="141" y="90"/>
                    <a:pt x="141" y="90"/>
                    <a:pt x="141" y="90"/>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auto">
            <a:xfrm>
              <a:off x="1087438" y="863601"/>
              <a:ext cx="171450" cy="173038"/>
            </a:xfrm>
            <a:custGeom>
              <a:avLst/>
              <a:gdLst>
                <a:gd name="T0" fmla="*/ 151 w 183"/>
                <a:gd name="T1" fmla="*/ 92 h 184"/>
                <a:gd name="T2" fmla="*/ 161 w 183"/>
                <a:gd name="T3" fmla="*/ 95 h 184"/>
                <a:gd name="T4" fmla="*/ 182 w 183"/>
                <a:gd name="T5" fmla="*/ 13 h 184"/>
                <a:gd name="T6" fmla="*/ 180 w 183"/>
                <a:gd name="T7" fmla="*/ 4 h 184"/>
                <a:gd name="T8" fmla="*/ 170 w 183"/>
                <a:gd name="T9" fmla="*/ 1 h 184"/>
                <a:gd name="T10" fmla="*/ 89 w 183"/>
                <a:gd name="T11" fmla="*/ 23 h 184"/>
                <a:gd name="T12" fmla="*/ 8 w 183"/>
                <a:gd name="T13" fmla="*/ 45 h 184"/>
                <a:gd name="T14" fmla="*/ 1 w 183"/>
                <a:gd name="T15" fmla="*/ 52 h 184"/>
                <a:gd name="T16" fmla="*/ 4 w 183"/>
                <a:gd name="T17" fmla="*/ 62 h 184"/>
                <a:gd name="T18" fmla="*/ 63 w 183"/>
                <a:gd name="T19" fmla="*/ 121 h 184"/>
                <a:gd name="T20" fmla="*/ 63 w 183"/>
                <a:gd name="T21" fmla="*/ 121 h 184"/>
                <a:gd name="T22" fmla="*/ 122 w 183"/>
                <a:gd name="T23" fmla="*/ 180 h 184"/>
                <a:gd name="T24" fmla="*/ 132 w 183"/>
                <a:gd name="T25" fmla="*/ 183 h 184"/>
                <a:gd name="T26" fmla="*/ 139 w 183"/>
                <a:gd name="T27" fmla="*/ 176 h 184"/>
                <a:gd name="T28" fmla="*/ 161 w 183"/>
                <a:gd name="T29" fmla="*/ 95 h 184"/>
                <a:gd name="T30" fmla="*/ 151 w 183"/>
                <a:gd name="T31" fmla="*/ 92 h 184"/>
                <a:gd name="T32" fmla="*/ 141 w 183"/>
                <a:gd name="T33" fmla="*/ 89 h 184"/>
                <a:gd name="T34" fmla="*/ 124 w 183"/>
                <a:gd name="T35" fmla="*/ 154 h 184"/>
                <a:gd name="T36" fmla="*/ 77 w 183"/>
                <a:gd name="T37" fmla="*/ 107 h 184"/>
                <a:gd name="T38" fmla="*/ 77 w 183"/>
                <a:gd name="T39" fmla="*/ 107 h 184"/>
                <a:gd name="T40" fmla="*/ 30 w 183"/>
                <a:gd name="T41" fmla="*/ 60 h 184"/>
                <a:gd name="T42" fmla="*/ 94 w 183"/>
                <a:gd name="T43" fmla="*/ 42 h 184"/>
                <a:gd name="T44" fmla="*/ 159 w 183"/>
                <a:gd name="T45" fmla="*/ 25 h 184"/>
                <a:gd name="T46" fmla="*/ 141 w 183"/>
                <a:gd name="T47" fmla="*/ 89 h 184"/>
                <a:gd name="T48" fmla="*/ 151 w 183"/>
                <a:gd name="T49"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151" y="92"/>
                  </a:moveTo>
                  <a:cubicBezTo>
                    <a:pt x="161" y="95"/>
                    <a:pt x="161" y="95"/>
                    <a:pt x="161" y="95"/>
                  </a:cubicBezTo>
                  <a:cubicBezTo>
                    <a:pt x="182" y="13"/>
                    <a:pt x="182" y="13"/>
                    <a:pt x="182" y="13"/>
                  </a:cubicBezTo>
                  <a:cubicBezTo>
                    <a:pt x="183" y="10"/>
                    <a:pt x="182" y="6"/>
                    <a:pt x="180" y="4"/>
                  </a:cubicBezTo>
                  <a:cubicBezTo>
                    <a:pt x="177" y="1"/>
                    <a:pt x="174" y="0"/>
                    <a:pt x="170" y="1"/>
                  </a:cubicBezTo>
                  <a:cubicBezTo>
                    <a:pt x="89" y="23"/>
                    <a:pt x="89" y="23"/>
                    <a:pt x="89" y="23"/>
                  </a:cubicBezTo>
                  <a:cubicBezTo>
                    <a:pt x="8" y="45"/>
                    <a:pt x="8" y="45"/>
                    <a:pt x="8" y="45"/>
                  </a:cubicBezTo>
                  <a:cubicBezTo>
                    <a:pt x="5" y="46"/>
                    <a:pt x="2" y="48"/>
                    <a:pt x="1" y="52"/>
                  </a:cubicBezTo>
                  <a:cubicBezTo>
                    <a:pt x="0" y="55"/>
                    <a:pt x="1" y="59"/>
                    <a:pt x="4" y="62"/>
                  </a:cubicBezTo>
                  <a:cubicBezTo>
                    <a:pt x="63" y="121"/>
                    <a:pt x="63" y="121"/>
                    <a:pt x="63" y="121"/>
                  </a:cubicBezTo>
                  <a:cubicBezTo>
                    <a:pt x="63" y="121"/>
                    <a:pt x="63" y="121"/>
                    <a:pt x="63" y="121"/>
                  </a:cubicBezTo>
                  <a:cubicBezTo>
                    <a:pt x="122" y="180"/>
                    <a:pt x="122" y="180"/>
                    <a:pt x="122" y="180"/>
                  </a:cubicBezTo>
                  <a:cubicBezTo>
                    <a:pt x="125" y="183"/>
                    <a:pt x="129" y="184"/>
                    <a:pt x="132" y="183"/>
                  </a:cubicBezTo>
                  <a:cubicBezTo>
                    <a:pt x="135" y="182"/>
                    <a:pt x="138" y="179"/>
                    <a:pt x="139" y="176"/>
                  </a:cubicBezTo>
                  <a:cubicBezTo>
                    <a:pt x="161" y="95"/>
                    <a:pt x="161" y="95"/>
                    <a:pt x="161" y="95"/>
                  </a:cubicBezTo>
                  <a:cubicBezTo>
                    <a:pt x="151" y="92"/>
                    <a:pt x="151" y="92"/>
                    <a:pt x="151" y="92"/>
                  </a:cubicBezTo>
                  <a:cubicBezTo>
                    <a:pt x="141" y="89"/>
                    <a:pt x="141" y="89"/>
                    <a:pt x="141" y="89"/>
                  </a:cubicBezTo>
                  <a:cubicBezTo>
                    <a:pt x="124" y="154"/>
                    <a:pt x="124" y="154"/>
                    <a:pt x="124" y="154"/>
                  </a:cubicBezTo>
                  <a:cubicBezTo>
                    <a:pt x="77" y="107"/>
                    <a:pt x="77" y="107"/>
                    <a:pt x="77" y="107"/>
                  </a:cubicBezTo>
                  <a:cubicBezTo>
                    <a:pt x="77" y="107"/>
                    <a:pt x="77" y="107"/>
                    <a:pt x="77" y="107"/>
                  </a:cubicBezTo>
                  <a:cubicBezTo>
                    <a:pt x="30" y="60"/>
                    <a:pt x="30" y="60"/>
                    <a:pt x="30" y="60"/>
                  </a:cubicBezTo>
                  <a:cubicBezTo>
                    <a:pt x="94" y="42"/>
                    <a:pt x="94" y="42"/>
                    <a:pt x="94" y="42"/>
                  </a:cubicBezTo>
                  <a:cubicBezTo>
                    <a:pt x="159" y="25"/>
                    <a:pt x="159" y="25"/>
                    <a:pt x="159"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p:cNvSpPr>
            <p:nvPr/>
          </p:nvSpPr>
          <p:spPr bwMode="auto">
            <a:xfrm>
              <a:off x="1033463" y="2501901"/>
              <a:ext cx="171450" cy="169863"/>
            </a:xfrm>
            <a:custGeom>
              <a:avLst/>
              <a:gdLst>
                <a:gd name="T0" fmla="*/ 151 w 183"/>
                <a:gd name="T1" fmla="*/ 92 h 183"/>
                <a:gd name="T2" fmla="*/ 160 w 183"/>
                <a:gd name="T3" fmla="*/ 94 h 183"/>
                <a:gd name="T4" fmla="*/ 182 w 183"/>
                <a:gd name="T5" fmla="*/ 13 h 183"/>
                <a:gd name="T6" fmla="*/ 179 w 183"/>
                <a:gd name="T7" fmla="*/ 3 h 183"/>
                <a:gd name="T8" fmla="*/ 170 w 183"/>
                <a:gd name="T9" fmla="*/ 1 h 183"/>
                <a:gd name="T10" fmla="*/ 89 w 183"/>
                <a:gd name="T11" fmla="*/ 23 h 183"/>
                <a:gd name="T12" fmla="*/ 8 w 183"/>
                <a:gd name="T13" fmla="*/ 44 h 183"/>
                <a:gd name="T14" fmla="*/ 1 w 183"/>
                <a:gd name="T15" fmla="*/ 52 h 183"/>
                <a:gd name="T16" fmla="*/ 3 w 183"/>
                <a:gd name="T17" fmla="*/ 61 h 183"/>
                <a:gd name="T18" fmla="*/ 63 w 183"/>
                <a:gd name="T19" fmla="*/ 120 h 183"/>
                <a:gd name="T20" fmla="*/ 122 w 183"/>
                <a:gd name="T21" fmla="*/ 180 h 183"/>
                <a:gd name="T22" fmla="*/ 132 w 183"/>
                <a:gd name="T23" fmla="*/ 182 h 183"/>
                <a:gd name="T24" fmla="*/ 139 w 183"/>
                <a:gd name="T25" fmla="*/ 175 h 183"/>
                <a:gd name="T26" fmla="*/ 160 w 183"/>
                <a:gd name="T27" fmla="*/ 94 h 183"/>
                <a:gd name="T28" fmla="*/ 151 w 183"/>
                <a:gd name="T29" fmla="*/ 92 h 183"/>
                <a:gd name="T30" fmla="*/ 141 w 183"/>
                <a:gd name="T31" fmla="*/ 89 h 183"/>
                <a:gd name="T32" fmla="*/ 124 w 183"/>
                <a:gd name="T33" fmla="*/ 153 h 183"/>
                <a:gd name="T34" fmla="*/ 77 w 183"/>
                <a:gd name="T35" fmla="*/ 106 h 183"/>
                <a:gd name="T36" fmla="*/ 30 w 183"/>
                <a:gd name="T37" fmla="*/ 59 h 183"/>
                <a:gd name="T38" fmla="*/ 94 w 183"/>
                <a:gd name="T39" fmla="*/ 42 h 183"/>
                <a:gd name="T40" fmla="*/ 158 w 183"/>
                <a:gd name="T41" fmla="*/ 25 h 183"/>
                <a:gd name="T42" fmla="*/ 141 w 183"/>
                <a:gd name="T43" fmla="*/ 89 h 183"/>
                <a:gd name="T44" fmla="*/ 151 w 183"/>
                <a:gd name="T45"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3" h="183">
                  <a:moveTo>
                    <a:pt x="151" y="92"/>
                  </a:moveTo>
                  <a:cubicBezTo>
                    <a:pt x="160" y="94"/>
                    <a:pt x="160" y="94"/>
                    <a:pt x="160" y="94"/>
                  </a:cubicBezTo>
                  <a:cubicBezTo>
                    <a:pt x="182" y="13"/>
                    <a:pt x="182" y="13"/>
                    <a:pt x="182" y="13"/>
                  </a:cubicBezTo>
                  <a:cubicBezTo>
                    <a:pt x="183" y="10"/>
                    <a:pt x="182" y="6"/>
                    <a:pt x="179" y="3"/>
                  </a:cubicBezTo>
                  <a:cubicBezTo>
                    <a:pt x="177" y="1"/>
                    <a:pt x="173" y="0"/>
                    <a:pt x="170" y="1"/>
                  </a:cubicBezTo>
                  <a:cubicBezTo>
                    <a:pt x="89" y="23"/>
                    <a:pt x="89" y="23"/>
                    <a:pt x="89" y="23"/>
                  </a:cubicBezTo>
                  <a:cubicBezTo>
                    <a:pt x="8" y="44"/>
                    <a:pt x="8" y="44"/>
                    <a:pt x="8" y="44"/>
                  </a:cubicBezTo>
                  <a:cubicBezTo>
                    <a:pt x="4" y="45"/>
                    <a:pt x="2" y="48"/>
                    <a:pt x="1" y="52"/>
                  </a:cubicBezTo>
                  <a:cubicBezTo>
                    <a:pt x="0" y="55"/>
                    <a:pt x="1" y="59"/>
                    <a:pt x="3" y="61"/>
                  </a:cubicBezTo>
                  <a:cubicBezTo>
                    <a:pt x="63" y="120"/>
                    <a:pt x="63" y="120"/>
                    <a:pt x="63" y="120"/>
                  </a:cubicBezTo>
                  <a:cubicBezTo>
                    <a:pt x="122" y="180"/>
                    <a:pt x="122" y="180"/>
                    <a:pt x="122" y="180"/>
                  </a:cubicBezTo>
                  <a:cubicBezTo>
                    <a:pt x="124" y="182"/>
                    <a:pt x="128" y="183"/>
                    <a:pt x="132" y="182"/>
                  </a:cubicBezTo>
                  <a:cubicBezTo>
                    <a:pt x="135" y="181"/>
                    <a:pt x="138" y="179"/>
                    <a:pt x="139" y="175"/>
                  </a:cubicBezTo>
                  <a:cubicBezTo>
                    <a:pt x="160" y="94"/>
                    <a:pt x="160" y="94"/>
                    <a:pt x="160" y="94"/>
                  </a:cubicBezTo>
                  <a:cubicBezTo>
                    <a:pt x="151" y="92"/>
                    <a:pt x="151" y="92"/>
                    <a:pt x="151" y="92"/>
                  </a:cubicBezTo>
                  <a:cubicBezTo>
                    <a:pt x="141" y="89"/>
                    <a:pt x="141" y="89"/>
                    <a:pt x="141" y="89"/>
                  </a:cubicBezTo>
                  <a:cubicBezTo>
                    <a:pt x="124" y="153"/>
                    <a:pt x="124" y="153"/>
                    <a:pt x="124" y="153"/>
                  </a:cubicBezTo>
                  <a:cubicBezTo>
                    <a:pt x="77" y="106"/>
                    <a:pt x="77" y="106"/>
                    <a:pt x="77" y="106"/>
                  </a:cubicBezTo>
                  <a:cubicBezTo>
                    <a:pt x="30" y="59"/>
                    <a:pt x="30" y="59"/>
                    <a:pt x="30" y="59"/>
                  </a:cubicBezTo>
                  <a:cubicBezTo>
                    <a:pt x="94" y="42"/>
                    <a:pt x="94" y="42"/>
                    <a:pt x="94" y="42"/>
                  </a:cubicBezTo>
                  <a:cubicBezTo>
                    <a:pt x="158" y="25"/>
                    <a:pt x="158" y="25"/>
                    <a:pt x="158" y="25"/>
                  </a:cubicBezTo>
                  <a:cubicBezTo>
                    <a:pt x="141" y="89"/>
                    <a:pt x="141" y="89"/>
                    <a:pt x="141" y="89"/>
                  </a:cubicBezTo>
                  <a:cubicBezTo>
                    <a:pt x="151" y="92"/>
                    <a:pt x="151" y="92"/>
                    <a:pt x="151"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auto">
            <a:xfrm>
              <a:off x="2520951" y="906464"/>
              <a:ext cx="153988" cy="177800"/>
            </a:xfrm>
            <a:custGeom>
              <a:avLst/>
              <a:gdLst>
                <a:gd name="T0" fmla="*/ 83 w 165"/>
                <a:gd name="T1" fmla="*/ 137 h 189"/>
                <a:gd name="T2" fmla="*/ 88 w 165"/>
                <a:gd name="T3" fmla="*/ 145 h 189"/>
                <a:gd name="T4" fmla="*/ 160 w 165"/>
                <a:gd name="T5" fmla="*/ 103 h 189"/>
                <a:gd name="T6" fmla="*/ 165 w 165"/>
                <a:gd name="T7" fmla="*/ 94 h 189"/>
                <a:gd name="T8" fmla="*/ 160 w 165"/>
                <a:gd name="T9" fmla="*/ 86 h 189"/>
                <a:gd name="T10" fmla="*/ 88 w 165"/>
                <a:gd name="T11" fmla="*/ 44 h 189"/>
                <a:gd name="T12" fmla="*/ 15 w 165"/>
                <a:gd name="T13" fmla="*/ 2 h 189"/>
                <a:gd name="T14" fmla="*/ 5 w 165"/>
                <a:gd name="T15" fmla="*/ 2 h 189"/>
                <a:gd name="T16" fmla="*/ 0 w 165"/>
                <a:gd name="T17" fmla="*/ 11 h 189"/>
                <a:gd name="T18" fmla="*/ 0 w 165"/>
                <a:gd name="T19" fmla="*/ 95 h 189"/>
                <a:gd name="T20" fmla="*/ 0 w 165"/>
                <a:gd name="T21" fmla="*/ 95 h 189"/>
                <a:gd name="T22" fmla="*/ 0 w 165"/>
                <a:gd name="T23" fmla="*/ 179 h 189"/>
                <a:gd name="T24" fmla="*/ 5 w 165"/>
                <a:gd name="T25" fmla="*/ 187 h 189"/>
                <a:gd name="T26" fmla="*/ 15 w 165"/>
                <a:gd name="T27" fmla="*/ 187 h 189"/>
                <a:gd name="T28" fmla="*/ 88 w 165"/>
                <a:gd name="T29" fmla="*/ 145 h 189"/>
                <a:gd name="T30" fmla="*/ 83 w 165"/>
                <a:gd name="T31" fmla="*/ 137 h 189"/>
                <a:gd name="T32" fmla="*/ 78 w 165"/>
                <a:gd name="T33" fmla="*/ 128 h 189"/>
                <a:gd name="T34" fmla="*/ 20 w 165"/>
                <a:gd name="T35" fmla="*/ 161 h 189"/>
                <a:gd name="T36" fmla="*/ 20 w 165"/>
                <a:gd name="T37" fmla="*/ 95 h 189"/>
                <a:gd name="T38" fmla="*/ 20 w 165"/>
                <a:gd name="T39" fmla="*/ 95 h 189"/>
                <a:gd name="T40" fmla="*/ 20 w 165"/>
                <a:gd name="T41" fmla="*/ 28 h 189"/>
                <a:gd name="T42" fmla="*/ 78 w 165"/>
                <a:gd name="T43" fmla="*/ 61 h 189"/>
                <a:gd name="T44" fmla="*/ 135 w 165"/>
                <a:gd name="T45" fmla="*/ 95 h 189"/>
                <a:gd name="T46" fmla="*/ 78 w 165"/>
                <a:gd name="T47" fmla="*/ 128 h 189"/>
                <a:gd name="T48" fmla="*/ 83 w 165"/>
                <a:gd name="T49"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89">
                  <a:moveTo>
                    <a:pt x="83" y="137"/>
                  </a:moveTo>
                  <a:cubicBezTo>
                    <a:pt x="88" y="145"/>
                    <a:pt x="88" y="145"/>
                    <a:pt x="88" y="145"/>
                  </a:cubicBezTo>
                  <a:cubicBezTo>
                    <a:pt x="160" y="103"/>
                    <a:pt x="160" y="103"/>
                    <a:pt x="160" y="103"/>
                  </a:cubicBezTo>
                  <a:cubicBezTo>
                    <a:pt x="164" y="101"/>
                    <a:pt x="165" y="98"/>
                    <a:pt x="165" y="94"/>
                  </a:cubicBezTo>
                  <a:cubicBezTo>
                    <a:pt x="165" y="91"/>
                    <a:pt x="164" y="88"/>
                    <a:pt x="160" y="86"/>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5"/>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p:cNvSpPr>
            <p:nvPr/>
          </p:nvSpPr>
          <p:spPr bwMode="auto">
            <a:xfrm>
              <a:off x="1095376" y="1690689"/>
              <a:ext cx="153988" cy="176213"/>
            </a:xfrm>
            <a:custGeom>
              <a:avLst/>
              <a:gdLst>
                <a:gd name="T0" fmla="*/ 83 w 165"/>
                <a:gd name="T1" fmla="*/ 137 h 189"/>
                <a:gd name="T2" fmla="*/ 88 w 165"/>
                <a:gd name="T3" fmla="*/ 145 h 189"/>
                <a:gd name="T4" fmla="*/ 160 w 165"/>
                <a:gd name="T5" fmla="*/ 103 h 189"/>
                <a:gd name="T6" fmla="*/ 165 w 165"/>
                <a:gd name="T7" fmla="*/ 95 h 189"/>
                <a:gd name="T8" fmla="*/ 160 w 165"/>
                <a:gd name="T9" fmla="*/ 86 h 189"/>
                <a:gd name="T10" fmla="*/ 88 w 165"/>
                <a:gd name="T11" fmla="*/ 44 h 189"/>
                <a:gd name="T12" fmla="*/ 88 w 165"/>
                <a:gd name="T13" fmla="*/ 44 h 189"/>
                <a:gd name="T14" fmla="*/ 15 w 165"/>
                <a:gd name="T15" fmla="*/ 2 h 189"/>
                <a:gd name="T16" fmla="*/ 5 w 165"/>
                <a:gd name="T17" fmla="*/ 2 h 189"/>
                <a:gd name="T18" fmla="*/ 0 w 165"/>
                <a:gd name="T19" fmla="*/ 11 h 189"/>
                <a:gd name="T20" fmla="*/ 0 w 165"/>
                <a:gd name="T21" fmla="*/ 95 h 189"/>
                <a:gd name="T22" fmla="*/ 0 w 165"/>
                <a:gd name="T23" fmla="*/ 95 h 189"/>
                <a:gd name="T24" fmla="*/ 0 w 165"/>
                <a:gd name="T25" fmla="*/ 179 h 189"/>
                <a:gd name="T26" fmla="*/ 5 w 165"/>
                <a:gd name="T27" fmla="*/ 187 h 189"/>
                <a:gd name="T28" fmla="*/ 15 w 165"/>
                <a:gd name="T29" fmla="*/ 187 h 189"/>
                <a:gd name="T30" fmla="*/ 88 w 165"/>
                <a:gd name="T31" fmla="*/ 145 h 189"/>
                <a:gd name="T32" fmla="*/ 83 w 165"/>
                <a:gd name="T33" fmla="*/ 137 h 189"/>
                <a:gd name="T34" fmla="*/ 78 w 165"/>
                <a:gd name="T35" fmla="*/ 128 h 189"/>
                <a:gd name="T36" fmla="*/ 20 w 165"/>
                <a:gd name="T37" fmla="*/ 161 h 189"/>
                <a:gd name="T38" fmla="*/ 20 w 165"/>
                <a:gd name="T39" fmla="*/ 95 h 189"/>
                <a:gd name="T40" fmla="*/ 20 w 165"/>
                <a:gd name="T41" fmla="*/ 95 h 189"/>
                <a:gd name="T42" fmla="*/ 20 w 165"/>
                <a:gd name="T43" fmla="*/ 28 h 189"/>
                <a:gd name="T44" fmla="*/ 78 w 165"/>
                <a:gd name="T45" fmla="*/ 61 h 189"/>
                <a:gd name="T46" fmla="*/ 78 w 165"/>
                <a:gd name="T47" fmla="*/ 61 h 189"/>
                <a:gd name="T48" fmla="*/ 135 w 165"/>
                <a:gd name="T49" fmla="*/ 95 h 189"/>
                <a:gd name="T50" fmla="*/ 78 w 165"/>
                <a:gd name="T51" fmla="*/ 128 h 189"/>
                <a:gd name="T52" fmla="*/ 83 w 165"/>
                <a:gd name="T53" fmla="*/ 1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89">
                  <a:moveTo>
                    <a:pt x="83" y="137"/>
                  </a:moveTo>
                  <a:cubicBezTo>
                    <a:pt x="88" y="145"/>
                    <a:pt x="88" y="145"/>
                    <a:pt x="88" y="145"/>
                  </a:cubicBezTo>
                  <a:cubicBezTo>
                    <a:pt x="160" y="103"/>
                    <a:pt x="160" y="103"/>
                    <a:pt x="160" y="103"/>
                  </a:cubicBezTo>
                  <a:cubicBezTo>
                    <a:pt x="164" y="102"/>
                    <a:pt x="165" y="98"/>
                    <a:pt x="165" y="95"/>
                  </a:cubicBezTo>
                  <a:cubicBezTo>
                    <a:pt x="165" y="91"/>
                    <a:pt x="164" y="88"/>
                    <a:pt x="160" y="86"/>
                  </a:cubicBezTo>
                  <a:cubicBezTo>
                    <a:pt x="88" y="44"/>
                    <a:pt x="88" y="44"/>
                    <a:pt x="88" y="44"/>
                  </a:cubicBezTo>
                  <a:cubicBezTo>
                    <a:pt x="88" y="44"/>
                    <a:pt x="88" y="44"/>
                    <a:pt x="88" y="44"/>
                  </a:cubicBezTo>
                  <a:cubicBezTo>
                    <a:pt x="15" y="2"/>
                    <a:pt x="15" y="2"/>
                    <a:pt x="15" y="2"/>
                  </a:cubicBezTo>
                  <a:cubicBezTo>
                    <a:pt x="12" y="0"/>
                    <a:pt x="8" y="0"/>
                    <a:pt x="5" y="2"/>
                  </a:cubicBezTo>
                  <a:cubicBezTo>
                    <a:pt x="2" y="4"/>
                    <a:pt x="0" y="7"/>
                    <a:pt x="0" y="11"/>
                  </a:cubicBezTo>
                  <a:cubicBezTo>
                    <a:pt x="0" y="95"/>
                    <a:pt x="0" y="95"/>
                    <a:pt x="0" y="95"/>
                  </a:cubicBezTo>
                  <a:cubicBezTo>
                    <a:pt x="0" y="95"/>
                    <a:pt x="0" y="95"/>
                    <a:pt x="0" y="95"/>
                  </a:cubicBezTo>
                  <a:cubicBezTo>
                    <a:pt x="0" y="179"/>
                    <a:pt x="0" y="179"/>
                    <a:pt x="0" y="179"/>
                  </a:cubicBezTo>
                  <a:cubicBezTo>
                    <a:pt x="0" y="182"/>
                    <a:pt x="2" y="186"/>
                    <a:pt x="5" y="187"/>
                  </a:cubicBezTo>
                  <a:cubicBezTo>
                    <a:pt x="8" y="189"/>
                    <a:pt x="12" y="189"/>
                    <a:pt x="15" y="187"/>
                  </a:cubicBezTo>
                  <a:cubicBezTo>
                    <a:pt x="88" y="145"/>
                    <a:pt x="88" y="145"/>
                    <a:pt x="88" y="145"/>
                  </a:cubicBezTo>
                  <a:cubicBezTo>
                    <a:pt x="83" y="137"/>
                    <a:pt x="83" y="137"/>
                    <a:pt x="83" y="137"/>
                  </a:cubicBezTo>
                  <a:cubicBezTo>
                    <a:pt x="78" y="128"/>
                    <a:pt x="78" y="128"/>
                    <a:pt x="78" y="128"/>
                  </a:cubicBezTo>
                  <a:cubicBezTo>
                    <a:pt x="20" y="161"/>
                    <a:pt x="20" y="161"/>
                    <a:pt x="20" y="161"/>
                  </a:cubicBezTo>
                  <a:cubicBezTo>
                    <a:pt x="20" y="95"/>
                    <a:pt x="20" y="95"/>
                    <a:pt x="20" y="95"/>
                  </a:cubicBezTo>
                  <a:cubicBezTo>
                    <a:pt x="20" y="95"/>
                    <a:pt x="20" y="95"/>
                    <a:pt x="20" y="95"/>
                  </a:cubicBezTo>
                  <a:cubicBezTo>
                    <a:pt x="20" y="28"/>
                    <a:pt x="20" y="28"/>
                    <a:pt x="20" y="28"/>
                  </a:cubicBezTo>
                  <a:cubicBezTo>
                    <a:pt x="78" y="61"/>
                    <a:pt x="78" y="61"/>
                    <a:pt x="78" y="61"/>
                  </a:cubicBezTo>
                  <a:cubicBezTo>
                    <a:pt x="78" y="61"/>
                    <a:pt x="78" y="61"/>
                    <a:pt x="78" y="61"/>
                  </a:cubicBezTo>
                  <a:cubicBezTo>
                    <a:pt x="135" y="95"/>
                    <a:pt x="135" y="95"/>
                    <a:pt x="135" y="95"/>
                  </a:cubicBezTo>
                  <a:cubicBezTo>
                    <a:pt x="78" y="128"/>
                    <a:pt x="78" y="128"/>
                    <a:pt x="78" y="128"/>
                  </a:cubicBezTo>
                  <a:cubicBezTo>
                    <a:pt x="83" y="137"/>
                    <a:pt x="83" y="137"/>
                    <a:pt x="83" y="1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auto">
            <a:xfrm>
              <a:off x="1944688" y="1620839"/>
              <a:ext cx="136525" cy="138113"/>
            </a:xfrm>
            <a:custGeom>
              <a:avLst/>
              <a:gdLst>
                <a:gd name="T0" fmla="*/ 137 w 147"/>
                <a:gd name="T1" fmla="*/ 73 h 147"/>
                <a:gd name="T2" fmla="*/ 127 w 147"/>
                <a:gd name="T3" fmla="*/ 73 h 147"/>
                <a:gd name="T4" fmla="*/ 111 w 147"/>
                <a:gd name="T5" fmla="*/ 111 h 147"/>
                <a:gd name="T6" fmla="*/ 74 w 147"/>
                <a:gd name="T7" fmla="*/ 127 h 147"/>
                <a:gd name="T8" fmla="*/ 36 w 147"/>
                <a:gd name="T9" fmla="*/ 111 h 147"/>
                <a:gd name="T10" fmla="*/ 20 w 147"/>
                <a:gd name="T11" fmla="*/ 73 h 147"/>
                <a:gd name="T12" fmla="*/ 36 w 147"/>
                <a:gd name="T13" fmla="*/ 35 h 147"/>
                <a:gd name="T14" fmla="*/ 74 w 147"/>
                <a:gd name="T15" fmla="*/ 20 h 147"/>
                <a:gd name="T16" fmla="*/ 111 w 147"/>
                <a:gd name="T17" fmla="*/ 35 h 147"/>
                <a:gd name="T18" fmla="*/ 127 w 147"/>
                <a:gd name="T19" fmla="*/ 73 h 147"/>
                <a:gd name="T20" fmla="*/ 137 w 147"/>
                <a:gd name="T21" fmla="*/ 73 h 147"/>
                <a:gd name="T22" fmla="*/ 147 w 147"/>
                <a:gd name="T23" fmla="*/ 73 h 147"/>
                <a:gd name="T24" fmla="*/ 74 w 147"/>
                <a:gd name="T25" fmla="*/ 0 h 147"/>
                <a:gd name="T26" fmla="*/ 0 w 147"/>
                <a:gd name="T27" fmla="*/ 73 h 147"/>
                <a:gd name="T28" fmla="*/ 74 w 147"/>
                <a:gd name="T29" fmla="*/ 147 h 147"/>
                <a:gd name="T30" fmla="*/ 147 w 147"/>
                <a:gd name="T31" fmla="*/ 73 h 147"/>
                <a:gd name="T32" fmla="*/ 137 w 147"/>
                <a:gd name="T33"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3"/>
                  </a:moveTo>
                  <a:cubicBezTo>
                    <a:pt x="127" y="73"/>
                    <a:pt x="127" y="73"/>
                    <a:pt x="127" y="73"/>
                  </a:cubicBezTo>
                  <a:cubicBezTo>
                    <a:pt x="127" y="88"/>
                    <a:pt x="121" y="102"/>
                    <a:pt x="111" y="111"/>
                  </a:cubicBezTo>
                  <a:cubicBezTo>
                    <a:pt x="102" y="121"/>
                    <a:pt x="88" y="127"/>
                    <a:pt x="74" y="127"/>
                  </a:cubicBezTo>
                  <a:cubicBezTo>
                    <a:pt x="59" y="127"/>
                    <a:pt x="45" y="121"/>
                    <a:pt x="36" y="111"/>
                  </a:cubicBezTo>
                  <a:cubicBezTo>
                    <a:pt x="26" y="102"/>
                    <a:pt x="20" y="88"/>
                    <a:pt x="20" y="73"/>
                  </a:cubicBezTo>
                  <a:cubicBezTo>
                    <a:pt x="20" y="58"/>
                    <a:pt x="26" y="45"/>
                    <a:pt x="36" y="35"/>
                  </a:cubicBezTo>
                  <a:cubicBezTo>
                    <a:pt x="45" y="26"/>
                    <a:pt x="59" y="20"/>
                    <a:pt x="74" y="20"/>
                  </a:cubicBezTo>
                  <a:cubicBezTo>
                    <a:pt x="88" y="20"/>
                    <a:pt x="102" y="26"/>
                    <a:pt x="111" y="35"/>
                  </a:cubicBezTo>
                  <a:cubicBezTo>
                    <a:pt x="121" y="45"/>
                    <a:pt x="127" y="58"/>
                    <a:pt x="127" y="73"/>
                  </a:cubicBezTo>
                  <a:cubicBezTo>
                    <a:pt x="137" y="73"/>
                    <a:pt x="137" y="73"/>
                    <a:pt x="137" y="73"/>
                  </a:cubicBezTo>
                  <a:cubicBezTo>
                    <a:pt x="147" y="73"/>
                    <a:pt x="147" y="73"/>
                    <a:pt x="147" y="73"/>
                  </a:cubicBezTo>
                  <a:cubicBezTo>
                    <a:pt x="147" y="33"/>
                    <a:pt x="114" y="0"/>
                    <a:pt x="74" y="0"/>
                  </a:cubicBezTo>
                  <a:cubicBezTo>
                    <a:pt x="33" y="0"/>
                    <a:pt x="0" y="33"/>
                    <a:pt x="0" y="73"/>
                  </a:cubicBezTo>
                  <a:cubicBezTo>
                    <a:pt x="0" y="114"/>
                    <a:pt x="33" y="147"/>
                    <a:pt x="74" y="147"/>
                  </a:cubicBezTo>
                  <a:cubicBezTo>
                    <a:pt x="114" y="147"/>
                    <a:pt x="147" y="114"/>
                    <a:pt x="147" y="73"/>
                  </a:cubicBezTo>
                  <a:cubicBezTo>
                    <a:pt x="137" y="73"/>
                    <a:pt x="137" y="73"/>
                    <a:pt x="137"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auto">
            <a:xfrm>
              <a:off x="1643063" y="955676"/>
              <a:ext cx="138113" cy="139700"/>
            </a:xfrm>
            <a:custGeom>
              <a:avLst/>
              <a:gdLst>
                <a:gd name="T0" fmla="*/ 138 w 148"/>
                <a:gd name="T1" fmla="*/ 74 h 148"/>
                <a:gd name="T2" fmla="*/ 128 w 148"/>
                <a:gd name="T3" fmla="*/ 74 h 148"/>
                <a:gd name="T4" fmla="*/ 112 w 148"/>
                <a:gd name="T5" fmla="*/ 112 h 148"/>
                <a:gd name="T6" fmla="*/ 74 w 148"/>
                <a:gd name="T7" fmla="*/ 128 h 148"/>
                <a:gd name="T8" fmla="*/ 36 w 148"/>
                <a:gd name="T9" fmla="*/ 112 h 148"/>
                <a:gd name="T10" fmla="*/ 20 w 148"/>
                <a:gd name="T11" fmla="*/ 74 h 148"/>
                <a:gd name="T12" fmla="*/ 36 w 148"/>
                <a:gd name="T13" fmla="*/ 36 h 148"/>
                <a:gd name="T14" fmla="*/ 74 w 148"/>
                <a:gd name="T15" fmla="*/ 20 h 148"/>
                <a:gd name="T16" fmla="*/ 112 w 148"/>
                <a:gd name="T17" fmla="*/ 36 h 148"/>
                <a:gd name="T18" fmla="*/ 128 w 148"/>
                <a:gd name="T19" fmla="*/ 74 h 148"/>
                <a:gd name="T20" fmla="*/ 138 w 148"/>
                <a:gd name="T21" fmla="*/ 74 h 148"/>
                <a:gd name="T22" fmla="*/ 148 w 148"/>
                <a:gd name="T23" fmla="*/ 74 h 148"/>
                <a:gd name="T24" fmla="*/ 74 w 148"/>
                <a:gd name="T25" fmla="*/ 0 h 148"/>
                <a:gd name="T26" fmla="*/ 0 w 148"/>
                <a:gd name="T27" fmla="*/ 74 h 148"/>
                <a:gd name="T28" fmla="*/ 74 w 148"/>
                <a:gd name="T29" fmla="*/ 148 h 148"/>
                <a:gd name="T30" fmla="*/ 148 w 148"/>
                <a:gd name="T31" fmla="*/ 74 h 148"/>
                <a:gd name="T32" fmla="*/ 138 w 148"/>
                <a:gd name="T33"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138" y="74"/>
                  </a:moveTo>
                  <a:cubicBezTo>
                    <a:pt x="128" y="74"/>
                    <a:pt x="128" y="74"/>
                    <a:pt x="128" y="74"/>
                  </a:cubicBezTo>
                  <a:cubicBezTo>
                    <a:pt x="128" y="89"/>
                    <a:pt x="122" y="102"/>
                    <a:pt x="112" y="112"/>
                  </a:cubicBezTo>
                  <a:cubicBezTo>
                    <a:pt x="102" y="122"/>
                    <a:pt x="89" y="128"/>
                    <a:pt x="74" y="128"/>
                  </a:cubicBezTo>
                  <a:cubicBezTo>
                    <a:pt x="59" y="128"/>
                    <a:pt x="46" y="122"/>
                    <a:pt x="36" y="112"/>
                  </a:cubicBezTo>
                  <a:cubicBezTo>
                    <a:pt x="26" y="102"/>
                    <a:pt x="20" y="89"/>
                    <a:pt x="20" y="74"/>
                  </a:cubicBezTo>
                  <a:cubicBezTo>
                    <a:pt x="20" y="59"/>
                    <a:pt x="26" y="46"/>
                    <a:pt x="36" y="36"/>
                  </a:cubicBezTo>
                  <a:cubicBezTo>
                    <a:pt x="46" y="26"/>
                    <a:pt x="59" y="20"/>
                    <a:pt x="74" y="20"/>
                  </a:cubicBezTo>
                  <a:cubicBezTo>
                    <a:pt x="89" y="20"/>
                    <a:pt x="102" y="26"/>
                    <a:pt x="112" y="36"/>
                  </a:cubicBezTo>
                  <a:cubicBezTo>
                    <a:pt x="122" y="46"/>
                    <a:pt x="128" y="59"/>
                    <a:pt x="128" y="74"/>
                  </a:cubicBezTo>
                  <a:cubicBezTo>
                    <a:pt x="138" y="74"/>
                    <a:pt x="138" y="74"/>
                    <a:pt x="138" y="74"/>
                  </a:cubicBezTo>
                  <a:cubicBezTo>
                    <a:pt x="148" y="74"/>
                    <a:pt x="148" y="74"/>
                    <a:pt x="148" y="74"/>
                  </a:cubicBezTo>
                  <a:cubicBezTo>
                    <a:pt x="148" y="33"/>
                    <a:pt x="115" y="0"/>
                    <a:pt x="74" y="0"/>
                  </a:cubicBezTo>
                  <a:cubicBezTo>
                    <a:pt x="33" y="0"/>
                    <a:pt x="0" y="33"/>
                    <a:pt x="0" y="74"/>
                  </a:cubicBezTo>
                  <a:cubicBezTo>
                    <a:pt x="0" y="115"/>
                    <a:pt x="33" y="148"/>
                    <a:pt x="74" y="148"/>
                  </a:cubicBezTo>
                  <a:cubicBezTo>
                    <a:pt x="115" y="148"/>
                    <a:pt x="148" y="115"/>
                    <a:pt x="148" y="74"/>
                  </a:cubicBezTo>
                  <a:cubicBezTo>
                    <a:pt x="138" y="74"/>
                    <a:pt x="138" y="74"/>
                    <a:pt x="138"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p:cNvSpPr>
            <p:nvPr/>
          </p:nvSpPr>
          <p:spPr bwMode="auto">
            <a:xfrm>
              <a:off x="1681163" y="2713039"/>
              <a:ext cx="138113" cy="136525"/>
            </a:xfrm>
            <a:custGeom>
              <a:avLst/>
              <a:gdLst>
                <a:gd name="T0" fmla="*/ 137 w 147"/>
                <a:gd name="T1" fmla="*/ 74 h 147"/>
                <a:gd name="T2" fmla="*/ 127 w 147"/>
                <a:gd name="T3" fmla="*/ 74 h 147"/>
                <a:gd name="T4" fmla="*/ 111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21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8"/>
                    <a:pt x="121" y="102"/>
                    <a:pt x="111" y="112"/>
                  </a:cubicBezTo>
                  <a:cubicBezTo>
                    <a:pt x="102" y="121"/>
                    <a:pt x="88" y="127"/>
                    <a:pt x="74" y="127"/>
                  </a:cubicBezTo>
                  <a:cubicBezTo>
                    <a:pt x="59" y="127"/>
                    <a:pt x="45" y="121"/>
                    <a:pt x="36" y="112"/>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53" y="0"/>
                    <a:pt x="35" y="8"/>
                    <a:pt x="21" y="22"/>
                  </a:cubicBezTo>
                  <a:cubicBezTo>
                    <a:pt x="8" y="35"/>
                    <a:pt x="0" y="5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p:cNvSpPr>
            <p:nvPr/>
          </p:nvSpPr>
          <p:spPr bwMode="auto">
            <a:xfrm>
              <a:off x="1958976" y="2624139"/>
              <a:ext cx="138113" cy="77788"/>
            </a:xfrm>
            <a:custGeom>
              <a:avLst/>
              <a:gdLst>
                <a:gd name="T0" fmla="*/ 20 w 148"/>
                <a:gd name="T1" fmla="*/ 73 h 83"/>
                <a:gd name="T2" fmla="*/ 36 w 148"/>
                <a:gd name="T3" fmla="*/ 36 h 83"/>
                <a:gd name="T4" fmla="*/ 74 w 148"/>
                <a:gd name="T5" fmla="*/ 20 h 83"/>
                <a:gd name="T6" fmla="*/ 112 w 148"/>
                <a:gd name="T7" fmla="*/ 36 h 83"/>
                <a:gd name="T8" fmla="*/ 128 w 148"/>
                <a:gd name="T9" fmla="*/ 73 h 83"/>
                <a:gd name="T10" fmla="*/ 138 w 148"/>
                <a:gd name="T11" fmla="*/ 83 h 83"/>
                <a:gd name="T12" fmla="*/ 148 w 148"/>
                <a:gd name="T13" fmla="*/ 73 h 83"/>
                <a:gd name="T14" fmla="*/ 74 w 148"/>
                <a:gd name="T15" fmla="*/ 0 h 83"/>
                <a:gd name="T16" fmla="*/ 22 w 148"/>
                <a:gd name="T17" fmla="*/ 21 h 83"/>
                <a:gd name="T18" fmla="*/ 0 w 148"/>
                <a:gd name="T19" fmla="*/ 73 h 83"/>
                <a:gd name="T20" fmla="*/ 10 w 148"/>
                <a:gd name="T21" fmla="*/ 83 h 83"/>
                <a:gd name="T22" fmla="*/ 20 w 148"/>
                <a:gd name="T23" fmla="*/ 73 h 83"/>
                <a:gd name="T24" fmla="*/ 20 w 148"/>
                <a:gd name="T25"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83">
                  <a:moveTo>
                    <a:pt x="20" y="73"/>
                  </a:moveTo>
                  <a:cubicBezTo>
                    <a:pt x="20" y="59"/>
                    <a:pt x="26" y="45"/>
                    <a:pt x="36" y="36"/>
                  </a:cubicBezTo>
                  <a:cubicBezTo>
                    <a:pt x="46" y="26"/>
                    <a:pt x="59" y="20"/>
                    <a:pt x="74" y="20"/>
                  </a:cubicBezTo>
                  <a:cubicBezTo>
                    <a:pt x="89" y="20"/>
                    <a:pt x="102" y="26"/>
                    <a:pt x="112" y="36"/>
                  </a:cubicBezTo>
                  <a:cubicBezTo>
                    <a:pt x="122" y="45"/>
                    <a:pt x="128" y="59"/>
                    <a:pt x="128" y="73"/>
                  </a:cubicBezTo>
                  <a:cubicBezTo>
                    <a:pt x="128" y="79"/>
                    <a:pt x="132" y="83"/>
                    <a:pt x="138" y="83"/>
                  </a:cubicBezTo>
                  <a:cubicBezTo>
                    <a:pt x="143" y="83"/>
                    <a:pt x="148" y="79"/>
                    <a:pt x="148" y="73"/>
                  </a:cubicBezTo>
                  <a:cubicBezTo>
                    <a:pt x="148" y="33"/>
                    <a:pt x="115" y="0"/>
                    <a:pt x="74" y="0"/>
                  </a:cubicBezTo>
                  <a:cubicBezTo>
                    <a:pt x="54" y="0"/>
                    <a:pt x="35" y="8"/>
                    <a:pt x="22" y="21"/>
                  </a:cubicBezTo>
                  <a:cubicBezTo>
                    <a:pt x="9" y="35"/>
                    <a:pt x="0" y="53"/>
                    <a:pt x="0" y="73"/>
                  </a:cubicBezTo>
                  <a:cubicBezTo>
                    <a:pt x="0" y="79"/>
                    <a:pt x="5" y="83"/>
                    <a:pt x="10" y="83"/>
                  </a:cubicBezTo>
                  <a:cubicBezTo>
                    <a:pt x="16" y="83"/>
                    <a:pt x="20" y="79"/>
                    <a:pt x="20" y="73"/>
                  </a:cubicBezTo>
                  <a:cubicBezTo>
                    <a:pt x="20" y="73"/>
                    <a:pt x="20" y="73"/>
                    <a:pt x="20"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auto">
            <a:xfrm>
              <a:off x="1484313" y="1709739"/>
              <a:ext cx="138113" cy="77788"/>
            </a:xfrm>
            <a:custGeom>
              <a:avLst/>
              <a:gdLst>
                <a:gd name="T0" fmla="*/ 20 w 148"/>
                <a:gd name="T1" fmla="*/ 74 h 84"/>
                <a:gd name="T2" fmla="*/ 36 w 148"/>
                <a:gd name="T3" fmla="*/ 36 h 84"/>
                <a:gd name="T4" fmla="*/ 74 w 148"/>
                <a:gd name="T5" fmla="*/ 20 h 84"/>
                <a:gd name="T6" fmla="*/ 112 w 148"/>
                <a:gd name="T7" fmla="*/ 36 h 84"/>
                <a:gd name="T8" fmla="*/ 128 w 148"/>
                <a:gd name="T9" fmla="*/ 74 h 84"/>
                <a:gd name="T10" fmla="*/ 138 w 148"/>
                <a:gd name="T11" fmla="*/ 84 h 84"/>
                <a:gd name="T12" fmla="*/ 148 w 148"/>
                <a:gd name="T13" fmla="*/ 74 h 84"/>
                <a:gd name="T14" fmla="*/ 74 w 148"/>
                <a:gd name="T15" fmla="*/ 0 h 84"/>
                <a:gd name="T16" fmla="*/ 0 w 148"/>
                <a:gd name="T17" fmla="*/ 74 h 84"/>
                <a:gd name="T18" fmla="*/ 10 w 148"/>
                <a:gd name="T19" fmla="*/ 84 h 84"/>
                <a:gd name="T20" fmla="*/ 20 w 148"/>
                <a:gd name="T21"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84">
                  <a:moveTo>
                    <a:pt x="20" y="74"/>
                  </a:moveTo>
                  <a:cubicBezTo>
                    <a:pt x="20" y="59"/>
                    <a:pt x="26" y="46"/>
                    <a:pt x="36" y="36"/>
                  </a:cubicBezTo>
                  <a:cubicBezTo>
                    <a:pt x="46" y="26"/>
                    <a:pt x="59" y="20"/>
                    <a:pt x="74" y="20"/>
                  </a:cubicBezTo>
                  <a:cubicBezTo>
                    <a:pt x="89" y="20"/>
                    <a:pt x="102" y="26"/>
                    <a:pt x="112" y="36"/>
                  </a:cubicBezTo>
                  <a:cubicBezTo>
                    <a:pt x="122" y="46"/>
                    <a:pt x="128" y="59"/>
                    <a:pt x="128" y="74"/>
                  </a:cubicBezTo>
                  <a:cubicBezTo>
                    <a:pt x="128" y="79"/>
                    <a:pt x="132" y="84"/>
                    <a:pt x="138" y="84"/>
                  </a:cubicBezTo>
                  <a:cubicBezTo>
                    <a:pt x="143" y="84"/>
                    <a:pt x="148" y="79"/>
                    <a:pt x="148" y="74"/>
                  </a:cubicBezTo>
                  <a:cubicBezTo>
                    <a:pt x="148" y="33"/>
                    <a:pt x="115" y="0"/>
                    <a:pt x="74" y="0"/>
                  </a:cubicBezTo>
                  <a:cubicBezTo>
                    <a:pt x="33" y="0"/>
                    <a:pt x="0" y="33"/>
                    <a:pt x="0" y="74"/>
                  </a:cubicBezTo>
                  <a:cubicBezTo>
                    <a:pt x="0" y="79"/>
                    <a:pt x="5" y="84"/>
                    <a:pt x="10" y="84"/>
                  </a:cubicBezTo>
                  <a:cubicBezTo>
                    <a:pt x="16" y="84"/>
                    <a:pt x="20" y="79"/>
                    <a:pt x="20"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p:cNvSpPr>
            <p:nvPr/>
          </p:nvSpPr>
          <p:spPr bwMode="auto">
            <a:xfrm>
              <a:off x="857251" y="1227139"/>
              <a:ext cx="136525" cy="77788"/>
            </a:xfrm>
            <a:custGeom>
              <a:avLst/>
              <a:gdLst>
                <a:gd name="T0" fmla="*/ 20 w 146"/>
                <a:gd name="T1" fmla="*/ 74 h 84"/>
                <a:gd name="T2" fmla="*/ 35 w 146"/>
                <a:gd name="T3" fmla="*/ 36 h 84"/>
                <a:gd name="T4" fmla="*/ 73 w 146"/>
                <a:gd name="T5" fmla="*/ 20 h 84"/>
                <a:gd name="T6" fmla="*/ 111 w 146"/>
                <a:gd name="T7" fmla="*/ 36 h 84"/>
                <a:gd name="T8" fmla="*/ 126 w 146"/>
                <a:gd name="T9" fmla="*/ 74 h 84"/>
                <a:gd name="T10" fmla="*/ 136 w 146"/>
                <a:gd name="T11" fmla="*/ 84 h 84"/>
                <a:gd name="T12" fmla="*/ 146 w 146"/>
                <a:gd name="T13" fmla="*/ 74 h 84"/>
                <a:gd name="T14" fmla="*/ 125 w 146"/>
                <a:gd name="T15" fmla="*/ 22 h 84"/>
                <a:gd name="T16" fmla="*/ 73 w 146"/>
                <a:gd name="T17" fmla="*/ 0 h 84"/>
                <a:gd name="T18" fmla="*/ 21 w 146"/>
                <a:gd name="T19" fmla="*/ 22 h 84"/>
                <a:gd name="T20" fmla="*/ 0 w 146"/>
                <a:gd name="T21" fmla="*/ 74 h 84"/>
                <a:gd name="T22" fmla="*/ 10 w 146"/>
                <a:gd name="T23" fmla="*/ 84 h 84"/>
                <a:gd name="T24" fmla="*/ 20 w 146"/>
                <a:gd name="T2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84">
                  <a:moveTo>
                    <a:pt x="20" y="74"/>
                  </a:moveTo>
                  <a:cubicBezTo>
                    <a:pt x="20" y="59"/>
                    <a:pt x="26" y="46"/>
                    <a:pt x="35" y="36"/>
                  </a:cubicBezTo>
                  <a:cubicBezTo>
                    <a:pt x="45" y="26"/>
                    <a:pt x="58" y="20"/>
                    <a:pt x="73" y="20"/>
                  </a:cubicBezTo>
                  <a:cubicBezTo>
                    <a:pt x="88" y="20"/>
                    <a:pt x="101" y="26"/>
                    <a:pt x="111" y="36"/>
                  </a:cubicBezTo>
                  <a:cubicBezTo>
                    <a:pt x="120" y="46"/>
                    <a:pt x="126" y="59"/>
                    <a:pt x="126" y="74"/>
                  </a:cubicBezTo>
                  <a:cubicBezTo>
                    <a:pt x="126" y="80"/>
                    <a:pt x="131" y="84"/>
                    <a:pt x="136" y="84"/>
                  </a:cubicBezTo>
                  <a:cubicBezTo>
                    <a:pt x="142" y="84"/>
                    <a:pt x="146" y="80"/>
                    <a:pt x="146" y="74"/>
                  </a:cubicBezTo>
                  <a:cubicBezTo>
                    <a:pt x="146" y="54"/>
                    <a:pt x="138" y="35"/>
                    <a:pt x="125" y="22"/>
                  </a:cubicBezTo>
                  <a:cubicBezTo>
                    <a:pt x="112" y="9"/>
                    <a:pt x="93" y="0"/>
                    <a:pt x="73" y="0"/>
                  </a:cubicBezTo>
                  <a:cubicBezTo>
                    <a:pt x="53" y="0"/>
                    <a:pt x="34" y="9"/>
                    <a:pt x="21" y="22"/>
                  </a:cubicBezTo>
                  <a:cubicBezTo>
                    <a:pt x="8" y="35"/>
                    <a:pt x="0" y="54"/>
                    <a:pt x="0" y="74"/>
                  </a:cubicBezTo>
                  <a:cubicBezTo>
                    <a:pt x="0" y="80"/>
                    <a:pt x="4" y="84"/>
                    <a:pt x="10" y="84"/>
                  </a:cubicBezTo>
                  <a:cubicBezTo>
                    <a:pt x="15" y="84"/>
                    <a:pt x="20" y="80"/>
                    <a:pt x="20"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auto">
            <a:xfrm>
              <a:off x="2298701" y="1265239"/>
              <a:ext cx="77788" cy="136525"/>
            </a:xfrm>
            <a:custGeom>
              <a:avLst/>
              <a:gdLst>
                <a:gd name="T0" fmla="*/ 73 w 83"/>
                <a:gd name="T1" fmla="*/ 126 h 146"/>
                <a:gd name="T2" fmla="*/ 35 w 83"/>
                <a:gd name="T3" fmla="*/ 111 h 146"/>
                <a:gd name="T4" fmla="*/ 20 w 83"/>
                <a:gd name="T5" fmla="*/ 73 h 146"/>
                <a:gd name="T6" fmla="*/ 35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8" y="126"/>
                    <a:pt x="45" y="120"/>
                    <a:pt x="35" y="111"/>
                  </a:cubicBezTo>
                  <a:cubicBezTo>
                    <a:pt x="26" y="101"/>
                    <a:pt x="20" y="88"/>
                    <a:pt x="20" y="73"/>
                  </a:cubicBezTo>
                  <a:cubicBezTo>
                    <a:pt x="20" y="58"/>
                    <a:pt x="26" y="45"/>
                    <a:pt x="35" y="35"/>
                  </a:cubicBezTo>
                  <a:cubicBezTo>
                    <a:pt x="45" y="25"/>
                    <a:pt x="58" y="20"/>
                    <a:pt x="73" y="20"/>
                  </a:cubicBezTo>
                  <a:cubicBezTo>
                    <a:pt x="79" y="20"/>
                    <a:pt x="83" y="15"/>
                    <a:pt x="83" y="10"/>
                  </a:cubicBezTo>
                  <a:cubicBezTo>
                    <a:pt x="83" y="4"/>
                    <a:pt x="79" y="0"/>
                    <a:pt x="73" y="0"/>
                  </a:cubicBezTo>
                  <a:cubicBezTo>
                    <a:pt x="53" y="0"/>
                    <a:pt x="34" y="8"/>
                    <a:pt x="21" y="21"/>
                  </a:cubicBezTo>
                  <a:cubicBezTo>
                    <a:pt x="8" y="34"/>
                    <a:pt x="0" y="53"/>
                    <a:pt x="0" y="73"/>
                  </a:cubicBezTo>
                  <a:cubicBezTo>
                    <a:pt x="0" y="93"/>
                    <a:pt x="8" y="112"/>
                    <a:pt x="21" y="125"/>
                  </a:cubicBezTo>
                  <a:cubicBezTo>
                    <a:pt x="34"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p:cNvSpPr>
            <p:nvPr/>
          </p:nvSpPr>
          <p:spPr bwMode="auto">
            <a:xfrm>
              <a:off x="865188" y="2654301"/>
              <a:ext cx="77788" cy="136525"/>
            </a:xfrm>
            <a:custGeom>
              <a:avLst/>
              <a:gdLst>
                <a:gd name="T0" fmla="*/ 73 w 83"/>
                <a:gd name="T1" fmla="*/ 126 h 146"/>
                <a:gd name="T2" fmla="*/ 36 w 83"/>
                <a:gd name="T3" fmla="*/ 111 h 146"/>
                <a:gd name="T4" fmla="*/ 20 w 83"/>
                <a:gd name="T5" fmla="*/ 73 h 146"/>
                <a:gd name="T6" fmla="*/ 36 w 83"/>
                <a:gd name="T7" fmla="*/ 35 h 146"/>
                <a:gd name="T8" fmla="*/ 73 w 83"/>
                <a:gd name="T9" fmla="*/ 20 h 146"/>
                <a:gd name="T10" fmla="*/ 83 w 83"/>
                <a:gd name="T11" fmla="*/ 10 h 146"/>
                <a:gd name="T12" fmla="*/ 73 w 83"/>
                <a:gd name="T13" fmla="*/ 0 h 146"/>
                <a:gd name="T14" fmla="*/ 21 w 83"/>
                <a:gd name="T15" fmla="*/ 21 h 146"/>
                <a:gd name="T16" fmla="*/ 0 w 83"/>
                <a:gd name="T17" fmla="*/ 73 h 146"/>
                <a:gd name="T18" fmla="*/ 21 w 83"/>
                <a:gd name="T19" fmla="*/ 125 h 146"/>
                <a:gd name="T20" fmla="*/ 73 w 83"/>
                <a:gd name="T21" fmla="*/ 146 h 146"/>
                <a:gd name="T22" fmla="*/ 83 w 83"/>
                <a:gd name="T23" fmla="*/ 136 h 146"/>
                <a:gd name="T24" fmla="*/ 73 w 83"/>
                <a:gd name="T25"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46">
                  <a:moveTo>
                    <a:pt x="73" y="126"/>
                  </a:moveTo>
                  <a:cubicBezTo>
                    <a:pt x="59" y="126"/>
                    <a:pt x="45" y="120"/>
                    <a:pt x="36" y="111"/>
                  </a:cubicBezTo>
                  <a:cubicBezTo>
                    <a:pt x="26" y="101"/>
                    <a:pt x="20" y="88"/>
                    <a:pt x="20" y="73"/>
                  </a:cubicBezTo>
                  <a:cubicBezTo>
                    <a:pt x="20" y="58"/>
                    <a:pt x="26" y="45"/>
                    <a:pt x="36" y="35"/>
                  </a:cubicBezTo>
                  <a:cubicBezTo>
                    <a:pt x="45" y="26"/>
                    <a:pt x="59" y="20"/>
                    <a:pt x="73" y="20"/>
                  </a:cubicBezTo>
                  <a:cubicBezTo>
                    <a:pt x="79" y="20"/>
                    <a:pt x="83" y="15"/>
                    <a:pt x="83" y="10"/>
                  </a:cubicBezTo>
                  <a:cubicBezTo>
                    <a:pt x="83" y="4"/>
                    <a:pt x="79" y="0"/>
                    <a:pt x="73" y="0"/>
                  </a:cubicBezTo>
                  <a:cubicBezTo>
                    <a:pt x="53" y="0"/>
                    <a:pt x="35" y="8"/>
                    <a:pt x="21" y="21"/>
                  </a:cubicBezTo>
                  <a:cubicBezTo>
                    <a:pt x="8" y="34"/>
                    <a:pt x="0" y="53"/>
                    <a:pt x="0" y="73"/>
                  </a:cubicBezTo>
                  <a:cubicBezTo>
                    <a:pt x="0" y="93"/>
                    <a:pt x="8" y="112"/>
                    <a:pt x="21" y="125"/>
                  </a:cubicBezTo>
                  <a:cubicBezTo>
                    <a:pt x="35" y="138"/>
                    <a:pt x="53" y="146"/>
                    <a:pt x="73" y="146"/>
                  </a:cubicBezTo>
                  <a:cubicBezTo>
                    <a:pt x="79" y="146"/>
                    <a:pt x="83" y="142"/>
                    <a:pt x="83" y="136"/>
                  </a:cubicBezTo>
                  <a:cubicBezTo>
                    <a:pt x="83" y="131"/>
                    <a:pt x="79" y="126"/>
                    <a:pt x="7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39"/>
            <p:cNvSpPr>
              <a:spLocks/>
            </p:cNvSpPr>
            <p:nvPr/>
          </p:nvSpPr>
          <p:spPr bwMode="auto">
            <a:xfrm>
              <a:off x="1504951" y="760414"/>
              <a:ext cx="77788" cy="138113"/>
            </a:xfrm>
            <a:custGeom>
              <a:avLst/>
              <a:gdLst>
                <a:gd name="T0" fmla="*/ 74 w 84"/>
                <a:gd name="T1" fmla="*/ 127 h 147"/>
                <a:gd name="T2" fmla="*/ 36 w 84"/>
                <a:gd name="T3" fmla="*/ 111 h 147"/>
                <a:gd name="T4" fmla="*/ 20 w 84"/>
                <a:gd name="T5" fmla="*/ 74 h 147"/>
                <a:gd name="T6" fmla="*/ 36 w 84"/>
                <a:gd name="T7" fmla="*/ 36 h 147"/>
                <a:gd name="T8" fmla="*/ 74 w 84"/>
                <a:gd name="T9" fmla="*/ 20 h 147"/>
                <a:gd name="T10" fmla="*/ 84 w 84"/>
                <a:gd name="T11" fmla="*/ 10 h 147"/>
                <a:gd name="T12" fmla="*/ 74 w 84"/>
                <a:gd name="T13" fmla="*/ 0 h 147"/>
                <a:gd name="T14" fmla="*/ 21 w 84"/>
                <a:gd name="T15" fmla="*/ 22 h 147"/>
                <a:gd name="T16" fmla="*/ 0 w 84"/>
                <a:gd name="T17" fmla="*/ 74 h 147"/>
                <a:gd name="T18" fmla="*/ 21 w 84"/>
                <a:gd name="T19" fmla="*/ 125 h 147"/>
                <a:gd name="T20" fmla="*/ 74 w 84"/>
                <a:gd name="T21" fmla="*/ 147 h 147"/>
                <a:gd name="T22" fmla="*/ 84 w 84"/>
                <a:gd name="T23" fmla="*/ 137 h 147"/>
                <a:gd name="T24" fmla="*/ 74 w 84"/>
                <a:gd name="T25"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47">
                  <a:moveTo>
                    <a:pt x="74" y="127"/>
                  </a:moveTo>
                  <a:cubicBezTo>
                    <a:pt x="59" y="127"/>
                    <a:pt x="45" y="121"/>
                    <a:pt x="36" y="111"/>
                  </a:cubicBezTo>
                  <a:cubicBezTo>
                    <a:pt x="26" y="102"/>
                    <a:pt x="20" y="88"/>
                    <a:pt x="20" y="74"/>
                  </a:cubicBezTo>
                  <a:cubicBezTo>
                    <a:pt x="20" y="59"/>
                    <a:pt x="26" y="46"/>
                    <a:pt x="36" y="36"/>
                  </a:cubicBezTo>
                  <a:cubicBezTo>
                    <a:pt x="45" y="26"/>
                    <a:pt x="59" y="20"/>
                    <a:pt x="74" y="20"/>
                  </a:cubicBezTo>
                  <a:cubicBezTo>
                    <a:pt x="79" y="20"/>
                    <a:pt x="84" y="16"/>
                    <a:pt x="84" y="10"/>
                  </a:cubicBezTo>
                  <a:cubicBezTo>
                    <a:pt x="84" y="5"/>
                    <a:pt x="79" y="0"/>
                    <a:pt x="74" y="0"/>
                  </a:cubicBezTo>
                  <a:cubicBezTo>
                    <a:pt x="53" y="0"/>
                    <a:pt x="35" y="8"/>
                    <a:pt x="21" y="22"/>
                  </a:cubicBezTo>
                  <a:cubicBezTo>
                    <a:pt x="8" y="35"/>
                    <a:pt x="0" y="53"/>
                    <a:pt x="0" y="74"/>
                  </a:cubicBezTo>
                  <a:cubicBezTo>
                    <a:pt x="0" y="94"/>
                    <a:pt x="8" y="112"/>
                    <a:pt x="21" y="125"/>
                  </a:cubicBezTo>
                  <a:cubicBezTo>
                    <a:pt x="35" y="139"/>
                    <a:pt x="53" y="147"/>
                    <a:pt x="74" y="147"/>
                  </a:cubicBezTo>
                  <a:cubicBezTo>
                    <a:pt x="79" y="147"/>
                    <a:pt x="84" y="142"/>
                    <a:pt x="84" y="137"/>
                  </a:cubicBezTo>
                  <a:cubicBezTo>
                    <a:pt x="84" y="131"/>
                    <a:pt x="79" y="127"/>
                    <a:pt x="74"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p:cNvSpPr>
            <p:nvPr/>
          </p:nvSpPr>
          <p:spPr bwMode="auto">
            <a:xfrm>
              <a:off x="835026" y="2085976"/>
              <a:ext cx="138113" cy="138113"/>
            </a:xfrm>
            <a:custGeom>
              <a:avLst/>
              <a:gdLst>
                <a:gd name="T0" fmla="*/ 137 w 147"/>
                <a:gd name="T1" fmla="*/ 74 h 147"/>
                <a:gd name="T2" fmla="*/ 127 w 147"/>
                <a:gd name="T3" fmla="*/ 74 h 147"/>
                <a:gd name="T4" fmla="*/ 112 w 147"/>
                <a:gd name="T5" fmla="*/ 112 h 147"/>
                <a:gd name="T6" fmla="*/ 74 w 147"/>
                <a:gd name="T7" fmla="*/ 127 h 147"/>
                <a:gd name="T8" fmla="*/ 36 w 147"/>
                <a:gd name="T9" fmla="*/ 112 h 147"/>
                <a:gd name="T10" fmla="*/ 20 w 147"/>
                <a:gd name="T11" fmla="*/ 74 h 147"/>
                <a:gd name="T12" fmla="*/ 36 w 147"/>
                <a:gd name="T13" fmla="*/ 36 h 147"/>
                <a:gd name="T14" fmla="*/ 74 w 147"/>
                <a:gd name="T15" fmla="*/ 20 h 147"/>
                <a:gd name="T16" fmla="*/ 112 w 147"/>
                <a:gd name="T17" fmla="*/ 36 h 147"/>
                <a:gd name="T18" fmla="*/ 127 w 147"/>
                <a:gd name="T19" fmla="*/ 74 h 147"/>
                <a:gd name="T20" fmla="*/ 137 w 147"/>
                <a:gd name="T21" fmla="*/ 74 h 147"/>
                <a:gd name="T22" fmla="*/ 147 w 147"/>
                <a:gd name="T23" fmla="*/ 74 h 147"/>
                <a:gd name="T24" fmla="*/ 74 w 147"/>
                <a:gd name="T25" fmla="*/ 0 h 147"/>
                <a:gd name="T26" fmla="*/ 22 w 147"/>
                <a:gd name="T27" fmla="*/ 22 h 147"/>
                <a:gd name="T28" fmla="*/ 0 w 147"/>
                <a:gd name="T29" fmla="*/ 74 h 147"/>
                <a:gd name="T30" fmla="*/ 74 w 147"/>
                <a:gd name="T31" fmla="*/ 147 h 147"/>
                <a:gd name="T32" fmla="*/ 147 w 147"/>
                <a:gd name="T33" fmla="*/ 74 h 147"/>
                <a:gd name="T34" fmla="*/ 137 w 147"/>
                <a:gd name="T35"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7">
                  <a:moveTo>
                    <a:pt x="137" y="74"/>
                  </a:moveTo>
                  <a:cubicBezTo>
                    <a:pt x="127" y="74"/>
                    <a:pt x="127" y="74"/>
                    <a:pt x="127" y="74"/>
                  </a:cubicBezTo>
                  <a:cubicBezTo>
                    <a:pt x="127" y="89"/>
                    <a:pt x="121" y="102"/>
                    <a:pt x="112" y="112"/>
                  </a:cubicBezTo>
                  <a:cubicBezTo>
                    <a:pt x="102" y="121"/>
                    <a:pt x="89" y="127"/>
                    <a:pt x="74" y="127"/>
                  </a:cubicBezTo>
                  <a:cubicBezTo>
                    <a:pt x="59" y="127"/>
                    <a:pt x="45" y="121"/>
                    <a:pt x="36" y="112"/>
                  </a:cubicBezTo>
                  <a:cubicBezTo>
                    <a:pt x="26" y="102"/>
                    <a:pt x="20" y="89"/>
                    <a:pt x="20" y="74"/>
                  </a:cubicBezTo>
                  <a:cubicBezTo>
                    <a:pt x="20" y="59"/>
                    <a:pt x="26" y="46"/>
                    <a:pt x="36" y="36"/>
                  </a:cubicBezTo>
                  <a:cubicBezTo>
                    <a:pt x="45" y="26"/>
                    <a:pt x="59" y="20"/>
                    <a:pt x="74" y="20"/>
                  </a:cubicBezTo>
                  <a:cubicBezTo>
                    <a:pt x="89" y="20"/>
                    <a:pt x="102" y="26"/>
                    <a:pt x="112" y="36"/>
                  </a:cubicBezTo>
                  <a:cubicBezTo>
                    <a:pt x="121" y="46"/>
                    <a:pt x="127" y="59"/>
                    <a:pt x="127" y="74"/>
                  </a:cubicBezTo>
                  <a:cubicBezTo>
                    <a:pt x="137" y="74"/>
                    <a:pt x="137" y="74"/>
                    <a:pt x="137" y="74"/>
                  </a:cubicBezTo>
                  <a:cubicBezTo>
                    <a:pt x="147" y="74"/>
                    <a:pt x="147" y="74"/>
                    <a:pt x="147" y="74"/>
                  </a:cubicBezTo>
                  <a:cubicBezTo>
                    <a:pt x="147" y="33"/>
                    <a:pt x="114" y="0"/>
                    <a:pt x="74" y="0"/>
                  </a:cubicBezTo>
                  <a:cubicBezTo>
                    <a:pt x="53" y="0"/>
                    <a:pt x="35" y="8"/>
                    <a:pt x="22" y="22"/>
                  </a:cubicBezTo>
                  <a:cubicBezTo>
                    <a:pt x="8" y="35"/>
                    <a:pt x="0" y="54"/>
                    <a:pt x="0" y="74"/>
                  </a:cubicBezTo>
                  <a:cubicBezTo>
                    <a:pt x="0" y="115"/>
                    <a:pt x="33" y="147"/>
                    <a:pt x="74" y="147"/>
                  </a:cubicBezTo>
                  <a:cubicBezTo>
                    <a:pt x="114" y="147"/>
                    <a:pt x="147" y="115"/>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auto">
            <a:xfrm>
              <a:off x="2671763" y="2154239"/>
              <a:ext cx="138113" cy="138113"/>
            </a:xfrm>
            <a:custGeom>
              <a:avLst/>
              <a:gdLst>
                <a:gd name="T0" fmla="*/ 137 w 147"/>
                <a:gd name="T1" fmla="*/ 74 h 147"/>
                <a:gd name="T2" fmla="*/ 127 w 147"/>
                <a:gd name="T3" fmla="*/ 74 h 147"/>
                <a:gd name="T4" fmla="*/ 111 w 147"/>
                <a:gd name="T5" fmla="*/ 111 h 147"/>
                <a:gd name="T6" fmla="*/ 74 w 147"/>
                <a:gd name="T7" fmla="*/ 127 h 147"/>
                <a:gd name="T8" fmla="*/ 36 w 147"/>
                <a:gd name="T9" fmla="*/ 111 h 147"/>
                <a:gd name="T10" fmla="*/ 20 w 147"/>
                <a:gd name="T11" fmla="*/ 74 h 147"/>
                <a:gd name="T12" fmla="*/ 36 w 147"/>
                <a:gd name="T13" fmla="*/ 36 h 147"/>
                <a:gd name="T14" fmla="*/ 74 w 147"/>
                <a:gd name="T15" fmla="*/ 20 h 147"/>
                <a:gd name="T16" fmla="*/ 111 w 147"/>
                <a:gd name="T17" fmla="*/ 36 h 147"/>
                <a:gd name="T18" fmla="*/ 127 w 147"/>
                <a:gd name="T19" fmla="*/ 74 h 147"/>
                <a:gd name="T20" fmla="*/ 137 w 147"/>
                <a:gd name="T21" fmla="*/ 74 h 147"/>
                <a:gd name="T22" fmla="*/ 147 w 147"/>
                <a:gd name="T23" fmla="*/ 74 h 147"/>
                <a:gd name="T24" fmla="*/ 74 w 147"/>
                <a:gd name="T25" fmla="*/ 0 h 147"/>
                <a:gd name="T26" fmla="*/ 0 w 147"/>
                <a:gd name="T27" fmla="*/ 74 h 147"/>
                <a:gd name="T28" fmla="*/ 74 w 147"/>
                <a:gd name="T29" fmla="*/ 147 h 147"/>
                <a:gd name="T30" fmla="*/ 147 w 147"/>
                <a:gd name="T31" fmla="*/ 74 h 147"/>
                <a:gd name="T32" fmla="*/ 137 w 147"/>
                <a:gd name="T33"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147">
                  <a:moveTo>
                    <a:pt x="137" y="74"/>
                  </a:moveTo>
                  <a:cubicBezTo>
                    <a:pt x="127" y="74"/>
                    <a:pt x="127" y="74"/>
                    <a:pt x="127" y="74"/>
                  </a:cubicBezTo>
                  <a:cubicBezTo>
                    <a:pt x="127" y="88"/>
                    <a:pt x="121" y="102"/>
                    <a:pt x="111" y="111"/>
                  </a:cubicBezTo>
                  <a:cubicBezTo>
                    <a:pt x="102" y="121"/>
                    <a:pt x="88" y="127"/>
                    <a:pt x="74" y="127"/>
                  </a:cubicBezTo>
                  <a:cubicBezTo>
                    <a:pt x="59" y="127"/>
                    <a:pt x="45" y="121"/>
                    <a:pt x="36" y="111"/>
                  </a:cubicBezTo>
                  <a:cubicBezTo>
                    <a:pt x="26" y="102"/>
                    <a:pt x="20" y="88"/>
                    <a:pt x="20" y="74"/>
                  </a:cubicBezTo>
                  <a:cubicBezTo>
                    <a:pt x="20" y="59"/>
                    <a:pt x="26" y="45"/>
                    <a:pt x="36" y="36"/>
                  </a:cubicBezTo>
                  <a:cubicBezTo>
                    <a:pt x="45" y="26"/>
                    <a:pt x="59" y="20"/>
                    <a:pt x="74" y="20"/>
                  </a:cubicBezTo>
                  <a:cubicBezTo>
                    <a:pt x="88" y="20"/>
                    <a:pt x="102" y="26"/>
                    <a:pt x="111" y="36"/>
                  </a:cubicBezTo>
                  <a:cubicBezTo>
                    <a:pt x="121" y="45"/>
                    <a:pt x="127" y="59"/>
                    <a:pt x="127" y="74"/>
                  </a:cubicBezTo>
                  <a:cubicBezTo>
                    <a:pt x="137" y="74"/>
                    <a:pt x="137" y="74"/>
                    <a:pt x="137" y="74"/>
                  </a:cubicBezTo>
                  <a:cubicBezTo>
                    <a:pt x="147" y="74"/>
                    <a:pt x="147" y="74"/>
                    <a:pt x="147" y="74"/>
                  </a:cubicBezTo>
                  <a:cubicBezTo>
                    <a:pt x="147" y="33"/>
                    <a:pt x="114" y="0"/>
                    <a:pt x="74" y="0"/>
                  </a:cubicBezTo>
                  <a:cubicBezTo>
                    <a:pt x="33" y="0"/>
                    <a:pt x="0" y="33"/>
                    <a:pt x="0" y="74"/>
                  </a:cubicBezTo>
                  <a:cubicBezTo>
                    <a:pt x="0" y="114"/>
                    <a:pt x="33" y="147"/>
                    <a:pt x="74" y="147"/>
                  </a:cubicBezTo>
                  <a:cubicBezTo>
                    <a:pt x="114" y="147"/>
                    <a:pt x="147" y="114"/>
                    <a:pt x="147" y="74"/>
                  </a:cubicBezTo>
                  <a:cubicBezTo>
                    <a:pt x="137" y="74"/>
                    <a:pt x="137" y="74"/>
                    <a:pt x="137"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p:cNvSpPr>
            <p:nvPr/>
          </p:nvSpPr>
          <p:spPr bwMode="auto">
            <a:xfrm>
              <a:off x="2625726" y="1265239"/>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2 h 146"/>
                <a:gd name="T36" fmla="*/ 137 w 147"/>
                <a:gd name="T37" fmla="*/ 0 h 146"/>
                <a:gd name="T38" fmla="*/ 10 w 147"/>
                <a:gd name="T39" fmla="*/ 0 h 146"/>
                <a:gd name="T40" fmla="*/ 3 w 147"/>
                <a:gd name="T41" fmla="*/ 2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2"/>
                  </a:cubicBezTo>
                  <a:cubicBezTo>
                    <a:pt x="142" y="1"/>
                    <a:pt x="139" y="0"/>
                    <a:pt x="137" y="0"/>
                  </a:cubicBezTo>
                  <a:cubicBezTo>
                    <a:pt x="10" y="0"/>
                    <a:pt x="10" y="0"/>
                    <a:pt x="10" y="0"/>
                  </a:cubicBezTo>
                  <a:cubicBezTo>
                    <a:pt x="8" y="0"/>
                    <a:pt x="5" y="1"/>
                    <a:pt x="3" y="2"/>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auto">
            <a:xfrm>
              <a:off x="1287463" y="1323976"/>
              <a:ext cx="136525" cy="136525"/>
            </a:xfrm>
            <a:custGeom>
              <a:avLst/>
              <a:gdLst>
                <a:gd name="T0" fmla="*/ 10 w 146"/>
                <a:gd name="T1" fmla="*/ 10 h 146"/>
                <a:gd name="T2" fmla="*/ 10 w 146"/>
                <a:gd name="T3" fmla="*/ 20 h 146"/>
                <a:gd name="T4" fmla="*/ 126 w 146"/>
                <a:gd name="T5" fmla="*/ 20 h 146"/>
                <a:gd name="T6" fmla="*/ 126 w 146"/>
                <a:gd name="T7" fmla="*/ 126 h 146"/>
                <a:gd name="T8" fmla="*/ 20 w 146"/>
                <a:gd name="T9" fmla="*/ 126 h 146"/>
                <a:gd name="T10" fmla="*/ 20 w 146"/>
                <a:gd name="T11" fmla="*/ 10 h 146"/>
                <a:gd name="T12" fmla="*/ 10 w 146"/>
                <a:gd name="T13" fmla="*/ 10 h 146"/>
                <a:gd name="T14" fmla="*/ 10 w 146"/>
                <a:gd name="T15" fmla="*/ 20 h 146"/>
                <a:gd name="T16" fmla="*/ 10 w 146"/>
                <a:gd name="T17" fmla="*/ 10 h 146"/>
                <a:gd name="T18" fmla="*/ 0 w 146"/>
                <a:gd name="T19" fmla="*/ 10 h 146"/>
                <a:gd name="T20" fmla="*/ 0 w 146"/>
                <a:gd name="T21" fmla="*/ 136 h 146"/>
                <a:gd name="T22" fmla="*/ 3 w 146"/>
                <a:gd name="T23" fmla="*/ 144 h 146"/>
                <a:gd name="T24" fmla="*/ 10 w 146"/>
                <a:gd name="T25" fmla="*/ 146 h 146"/>
                <a:gd name="T26" fmla="*/ 136 w 146"/>
                <a:gd name="T27" fmla="*/ 146 h 146"/>
                <a:gd name="T28" fmla="*/ 143 w 146"/>
                <a:gd name="T29" fmla="*/ 144 h 146"/>
                <a:gd name="T30" fmla="*/ 146 w 146"/>
                <a:gd name="T31" fmla="*/ 136 h 146"/>
                <a:gd name="T32" fmla="*/ 146 w 146"/>
                <a:gd name="T33" fmla="*/ 10 h 146"/>
                <a:gd name="T34" fmla="*/ 143 w 146"/>
                <a:gd name="T35" fmla="*/ 3 h 146"/>
                <a:gd name="T36" fmla="*/ 136 w 146"/>
                <a:gd name="T37" fmla="*/ 0 h 146"/>
                <a:gd name="T38" fmla="*/ 10 w 146"/>
                <a:gd name="T39" fmla="*/ 0 h 146"/>
                <a:gd name="T40" fmla="*/ 3 w 146"/>
                <a:gd name="T41" fmla="*/ 3 h 146"/>
                <a:gd name="T42" fmla="*/ 0 w 146"/>
                <a:gd name="T43" fmla="*/ 10 h 146"/>
                <a:gd name="T44" fmla="*/ 10 w 146"/>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46">
                  <a:moveTo>
                    <a:pt x="10" y="10"/>
                  </a:moveTo>
                  <a:cubicBezTo>
                    <a:pt x="10" y="20"/>
                    <a:pt x="10" y="20"/>
                    <a:pt x="10" y="20"/>
                  </a:cubicBezTo>
                  <a:cubicBezTo>
                    <a:pt x="126" y="20"/>
                    <a:pt x="126" y="20"/>
                    <a:pt x="126" y="20"/>
                  </a:cubicBezTo>
                  <a:cubicBezTo>
                    <a:pt x="126" y="126"/>
                    <a:pt x="126" y="126"/>
                    <a:pt x="126"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2"/>
                    <a:pt x="3" y="144"/>
                  </a:cubicBezTo>
                  <a:cubicBezTo>
                    <a:pt x="4" y="145"/>
                    <a:pt x="7" y="146"/>
                    <a:pt x="10" y="146"/>
                  </a:cubicBezTo>
                  <a:cubicBezTo>
                    <a:pt x="136" y="146"/>
                    <a:pt x="136" y="146"/>
                    <a:pt x="136" y="146"/>
                  </a:cubicBezTo>
                  <a:cubicBezTo>
                    <a:pt x="139" y="146"/>
                    <a:pt x="141" y="145"/>
                    <a:pt x="143" y="144"/>
                  </a:cubicBezTo>
                  <a:cubicBezTo>
                    <a:pt x="145" y="142"/>
                    <a:pt x="146" y="139"/>
                    <a:pt x="146" y="136"/>
                  </a:cubicBezTo>
                  <a:cubicBezTo>
                    <a:pt x="146" y="10"/>
                    <a:pt x="146" y="10"/>
                    <a:pt x="146" y="10"/>
                  </a:cubicBezTo>
                  <a:cubicBezTo>
                    <a:pt x="146" y="7"/>
                    <a:pt x="145" y="5"/>
                    <a:pt x="143" y="3"/>
                  </a:cubicBezTo>
                  <a:cubicBezTo>
                    <a:pt x="141" y="1"/>
                    <a:pt x="139" y="0"/>
                    <a:pt x="136" y="0"/>
                  </a:cubicBezTo>
                  <a:cubicBezTo>
                    <a:pt x="10" y="0"/>
                    <a:pt x="10" y="0"/>
                    <a:pt x="10" y="0"/>
                  </a:cubicBezTo>
                  <a:cubicBezTo>
                    <a:pt x="7" y="0"/>
                    <a:pt x="4" y="1"/>
                    <a:pt x="3" y="3"/>
                  </a:cubicBezTo>
                  <a:cubicBezTo>
                    <a:pt x="1" y="5"/>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p:cNvSpPr>
            <p:nvPr/>
          </p:nvSpPr>
          <p:spPr bwMode="auto">
            <a:xfrm>
              <a:off x="1281113" y="2079626"/>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39"/>
                    <a:pt x="1" y="142"/>
                    <a:pt x="3" y="144"/>
                  </a:cubicBezTo>
                  <a:cubicBezTo>
                    <a:pt x="5" y="146"/>
                    <a:pt x="8" y="147"/>
                    <a:pt x="10" y="147"/>
                  </a:cubicBezTo>
                  <a:cubicBezTo>
                    <a:pt x="137" y="147"/>
                    <a:pt x="137" y="147"/>
                    <a:pt x="137" y="147"/>
                  </a:cubicBezTo>
                  <a:cubicBezTo>
                    <a:pt x="139" y="147"/>
                    <a:pt x="142" y="146"/>
                    <a:pt x="144" y="144"/>
                  </a:cubicBezTo>
                  <a:cubicBezTo>
                    <a:pt x="146" y="142"/>
                    <a:pt x="147" y="139"/>
                    <a:pt x="147" y="137"/>
                  </a:cubicBezTo>
                  <a:cubicBezTo>
                    <a:pt x="147" y="10"/>
                    <a:pt x="147" y="10"/>
                    <a:pt x="147" y="10"/>
                  </a:cubicBezTo>
                  <a:cubicBezTo>
                    <a:pt x="147" y="8"/>
                    <a:pt x="146" y="5"/>
                    <a:pt x="144" y="3"/>
                  </a:cubicBezTo>
                  <a:cubicBezTo>
                    <a:pt x="142" y="1"/>
                    <a:pt x="139" y="0"/>
                    <a:pt x="137" y="0"/>
                  </a:cubicBezTo>
                  <a:cubicBezTo>
                    <a:pt x="10" y="0"/>
                    <a:pt x="10" y="0"/>
                    <a:pt x="10" y="0"/>
                  </a:cubicBezTo>
                  <a:cubicBezTo>
                    <a:pt x="8"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45"/>
            <p:cNvSpPr>
              <a:spLocks/>
            </p:cNvSpPr>
            <p:nvPr/>
          </p:nvSpPr>
          <p:spPr bwMode="auto">
            <a:xfrm>
              <a:off x="2625726" y="2654301"/>
              <a:ext cx="138113" cy="136525"/>
            </a:xfrm>
            <a:custGeom>
              <a:avLst/>
              <a:gdLst>
                <a:gd name="T0" fmla="*/ 10 w 147"/>
                <a:gd name="T1" fmla="*/ 10 h 146"/>
                <a:gd name="T2" fmla="*/ 10 w 147"/>
                <a:gd name="T3" fmla="*/ 20 h 146"/>
                <a:gd name="T4" fmla="*/ 127 w 147"/>
                <a:gd name="T5" fmla="*/ 20 h 146"/>
                <a:gd name="T6" fmla="*/ 127 w 147"/>
                <a:gd name="T7" fmla="*/ 126 h 146"/>
                <a:gd name="T8" fmla="*/ 20 w 147"/>
                <a:gd name="T9" fmla="*/ 126 h 146"/>
                <a:gd name="T10" fmla="*/ 20 w 147"/>
                <a:gd name="T11" fmla="*/ 10 h 146"/>
                <a:gd name="T12" fmla="*/ 10 w 147"/>
                <a:gd name="T13" fmla="*/ 10 h 146"/>
                <a:gd name="T14" fmla="*/ 10 w 147"/>
                <a:gd name="T15" fmla="*/ 20 h 146"/>
                <a:gd name="T16" fmla="*/ 10 w 147"/>
                <a:gd name="T17" fmla="*/ 10 h 146"/>
                <a:gd name="T18" fmla="*/ 0 w 147"/>
                <a:gd name="T19" fmla="*/ 10 h 146"/>
                <a:gd name="T20" fmla="*/ 0 w 147"/>
                <a:gd name="T21" fmla="*/ 136 h 146"/>
                <a:gd name="T22" fmla="*/ 3 w 147"/>
                <a:gd name="T23" fmla="*/ 143 h 146"/>
                <a:gd name="T24" fmla="*/ 10 w 147"/>
                <a:gd name="T25" fmla="*/ 146 h 146"/>
                <a:gd name="T26" fmla="*/ 137 w 147"/>
                <a:gd name="T27" fmla="*/ 146 h 146"/>
                <a:gd name="T28" fmla="*/ 144 w 147"/>
                <a:gd name="T29" fmla="*/ 143 h 146"/>
                <a:gd name="T30" fmla="*/ 147 w 147"/>
                <a:gd name="T31" fmla="*/ 136 h 146"/>
                <a:gd name="T32" fmla="*/ 147 w 147"/>
                <a:gd name="T33" fmla="*/ 10 h 146"/>
                <a:gd name="T34" fmla="*/ 144 w 147"/>
                <a:gd name="T35" fmla="*/ 3 h 146"/>
                <a:gd name="T36" fmla="*/ 137 w 147"/>
                <a:gd name="T37" fmla="*/ 0 h 146"/>
                <a:gd name="T38" fmla="*/ 10 w 147"/>
                <a:gd name="T39" fmla="*/ 0 h 146"/>
                <a:gd name="T40" fmla="*/ 3 w 147"/>
                <a:gd name="T41" fmla="*/ 3 h 146"/>
                <a:gd name="T42" fmla="*/ 0 w 147"/>
                <a:gd name="T43" fmla="*/ 10 h 146"/>
                <a:gd name="T44" fmla="*/ 10 w 147"/>
                <a:gd name="T45"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6">
                  <a:moveTo>
                    <a:pt x="10" y="10"/>
                  </a:moveTo>
                  <a:cubicBezTo>
                    <a:pt x="10" y="20"/>
                    <a:pt x="10" y="20"/>
                    <a:pt x="10" y="20"/>
                  </a:cubicBezTo>
                  <a:cubicBezTo>
                    <a:pt x="127" y="20"/>
                    <a:pt x="127" y="20"/>
                    <a:pt x="127" y="20"/>
                  </a:cubicBezTo>
                  <a:cubicBezTo>
                    <a:pt x="127" y="126"/>
                    <a:pt x="127" y="126"/>
                    <a:pt x="127" y="126"/>
                  </a:cubicBezTo>
                  <a:cubicBezTo>
                    <a:pt x="20" y="126"/>
                    <a:pt x="20" y="126"/>
                    <a:pt x="20" y="126"/>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6"/>
                    <a:pt x="0" y="136"/>
                    <a:pt x="0" y="136"/>
                  </a:cubicBezTo>
                  <a:cubicBezTo>
                    <a:pt x="0" y="139"/>
                    <a:pt x="1" y="141"/>
                    <a:pt x="3" y="143"/>
                  </a:cubicBezTo>
                  <a:cubicBezTo>
                    <a:pt x="5" y="145"/>
                    <a:pt x="8" y="146"/>
                    <a:pt x="10" y="146"/>
                  </a:cubicBezTo>
                  <a:cubicBezTo>
                    <a:pt x="137" y="146"/>
                    <a:pt x="137" y="146"/>
                    <a:pt x="137" y="146"/>
                  </a:cubicBezTo>
                  <a:cubicBezTo>
                    <a:pt x="139" y="146"/>
                    <a:pt x="142" y="145"/>
                    <a:pt x="144" y="143"/>
                  </a:cubicBezTo>
                  <a:cubicBezTo>
                    <a:pt x="146" y="141"/>
                    <a:pt x="147" y="139"/>
                    <a:pt x="147" y="136"/>
                  </a:cubicBezTo>
                  <a:cubicBezTo>
                    <a:pt x="147" y="10"/>
                    <a:pt x="147" y="10"/>
                    <a:pt x="147" y="10"/>
                  </a:cubicBezTo>
                  <a:cubicBezTo>
                    <a:pt x="147" y="7"/>
                    <a:pt x="146" y="4"/>
                    <a:pt x="144" y="3"/>
                  </a:cubicBezTo>
                  <a:cubicBezTo>
                    <a:pt x="142" y="1"/>
                    <a:pt x="139" y="0"/>
                    <a:pt x="137" y="0"/>
                  </a:cubicBezTo>
                  <a:cubicBezTo>
                    <a:pt x="10" y="0"/>
                    <a:pt x="10" y="0"/>
                    <a:pt x="10" y="0"/>
                  </a:cubicBezTo>
                  <a:cubicBezTo>
                    <a:pt x="8" y="0"/>
                    <a:pt x="5" y="1"/>
                    <a:pt x="3" y="3"/>
                  </a:cubicBezTo>
                  <a:cubicBezTo>
                    <a:pt x="1" y="4"/>
                    <a:pt x="0" y="7"/>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auto">
            <a:xfrm>
              <a:off x="2135188" y="760414"/>
              <a:ext cx="136525" cy="138113"/>
            </a:xfrm>
            <a:custGeom>
              <a:avLst/>
              <a:gdLst>
                <a:gd name="T0" fmla="*/ 10 w 147"/>
                <a:gd name="T1" fmla="*/ 10 h 147"/>
                <a:gd name="T2" fmla="*/ 10 w 147"/>
                <a:gd name="T3" fmla="*/ 20 h 147"/>
                <a:gd name="T4" fmla="*/ 127 w 147"/>
                <a:gd name="T5" fmla="*/ 20 h 147"/>
                <a:gd name="T6" fmla="*/ 127 w 147"/>
                <a:gd name="T7" fmla="*/ 127 h 147"/>
                <a:gd name="T8" fmla="*/ 20 w 147"/>
                <a:gd name="T9" fmla="*/ 127 h 147"/>
                <a:gd name="T10" fmla="*/ 20 w 147"/>
                <a:gd name="T11" fmla="*/ 10 h 147"/>
                <a:gd name="T12" fmla="*/ 10 w 147"/>
                <a:gd name="T13" fmla="*/ 10 h 147"/>
                <a:gd name="T14" fmla="*/ 10 w 147"/>
                <a:gd name="T15" fmla="*/ 20 h 147"/>
                <a:gd name="T16" fmla="*/ 10 w 147"/>
                <a:gd name="T17" fmla="*/ 10 h 147"/>
                <a:gd name="T18" fmla="*/ 0 w 147"/>
                <a:gd name="T19" fmla="*/ 10 h 147"/>
                <a:gd name="T20" fmla="*/ 0 w 147"/>
                <a:gd name="T21" fmla="*/ 137 h 147"/>
                <a:gd name="T22" fmla="*/ 3 w 147"/>
                <a:gd name="T23" fmla="*/ 144 h 147"/>
                <a:gd name="T24" fmla="*/ 10 w 147"/>
                <a:gd name="T25" fmla="*/ 147 h 147"/>
                <a:gd name="T26" fmla="*/ 137 w 147"/>
                <a:gd name="T27" fmla="*/ 147 h 147"/>
                <a:gd name="T28" fmla="*/ 144 w 147"/>
                <a:gd name="T29" fmla="*/ 144 h 147"/>
                <a:gd name="T30" fmla="*/ 147 w 147"/>
                <a:gd name="T31" fmla="*/ 137 h 147"/>
                <a:gd name="T32" fmla="*/ 147 w 147"/>
                <a:gd name="T33" fmla="*/ 10 h 147"/>
                <a:gd name="T34" fmla="*/ 144 w 147"/>
                <a:gd name="T35" fmla="*/ 3 h 147"/>
                <a:gd name="T36" fmla="*/ 137 w 147"/>
                <a:gd name="T37" fmla="*/ 0 h 147"/>
                <a:gd name="T38" fmla="*/ 10 w 147"/>
                <a:gd name="T39" fmla="*/ 0 h 147"/>
                <a:gd name="T40" fmla="*/ 3 w 147"/>
                <a:gd name="T41" fmla="*/ 3 h 147"/>
                <a:gd name="T42" fmla="*/ 0 w 147"/>
                <a:gd name="T43" fmla="*/ 10 h 147"/>
                <a:gd name="T44" fmla="*/ 10 w 147"/>
                <a:gd name="T45"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7">
                  <a:moveTo>
                    <a:pt x="10" y="10"/>
                  </a:moveTo>
                  <a:cubicBezTo>
                    <a:pt x="10" y="20"/>
                    <a:pt x="10" y="20"/>
                    <a:pt x="10" y="20"/>
                  </a:cubicBezTo>
                  <a:cubicBezTo>
                    <a:pt x="127" y="20"/>
                    <a:pt x="127" y="20"/>
                    <a:pt x="127" y="20"/>
                  </a:cubicBezTo>
                  <a:cubicBezTo>
                    <a:pt x="127" y="127"/>
                    <a:pt x="127" y="127"/>
                    <a:pt x="127" y="127"/>
                  </a:cubicBezTo>
                  <a:cubicBezTo>
                    <a:pt x="20" y="127"/>
                    <a:pt x="20" y="127"/>
                    <a:pt x="20" y="127"/>
                  </a:cubicBezTo>
                  <a:cubicBezTo>
                    <a:pt x="20" y="10"/>
                    <a:pt x="20" y="10"/>
                    <a:pt x="20" y="10"/>
                  </a:cubicBezTo>
                  <a:cubicBezTo>
                    <a:pt x="10" y="10"/>
                    <a:pt x="10" y="10"/>
                    <a:pt x="10" y="10"/>
                  </a:cubicBezTo>
                  <a:cubicBezTo>
                    <a:pt x="10" y="20"/>
                    <a:pt x="10" y="20"/>
                    <a:pt x="10" y="20"/>
                  </a:cubicBezTo>
                  <a:cubicBezTo>
                    <a:pt x="10" y="10"/>
                    <a:pt x="10" y="10"/>
                    <a:pt x="10" y="10"/>
                  </a:cubicBezTo>
                  <a:cubicBezTo>
                    <a:pt x="0" y="10"/>
                    <a:pt x="0" y="10"/>
                    <a:pt x="0" y="10"/>
                  </a:cubicBezTo>
                  <a:cubicBezTo>
                    <a:pt x="0" y="137"/>
                    <a:pt x="0" y="137"/>
                    <a:pt x="0" y="137"/>
                  </a:cubicBezTo>
                  <a:cubicBezTo>
                    <a:pt x="0" y="140"/>
                    <a:pt x="1" y="142"/>
                    <a:pt x="3" y="144"/>
                  </a:cubicBezTo>
                  <a:cubicBezTo>
                    <a:pt x="5" y="146"/>
                    <a:pt x="7" y="147"/>
                    <a:pt x="10" y="147"/>
                  </a:cubicBezTo>
                  <a:cubicBezTo>
                    <a:pt x="137" y="147"/>
                    <a:pt x="137" y="147"/>
                    <a:pt x="137" y="147"/>
                  </a:cubicBezTo>
                  <a:cubicBezTo>
                    <a:pt x="139" y="147"/>
                    <a:pt x="142" y="146"/>
                    <a:pt x="144" y="144"/>
                  </a:cubicBezTo>
                  <a:cubicBezTo>
                    <a:pt x="145" y="142"/>
                    <a:pt x="147" y="140"/>
                    <a:pt x="147" y="137"/>
                  </a:cubicBezTo>
                  <a:cubicBezTo>
                    <a:pt x="147" y="10"/>
                    <a:pt x="147" y="10"/>
                    <a:pt x="147" y="10"/>
                  </a:cubicBezTo>
                  <a:cubicBezTo>
                    <a:pt x="147" y="8"/>
                    <a:pt x="145" y="5"/>
                    <a:pt x="144" y="3"/>
                  </a:cubicBezTo>
                  <a:cubicBezTo>
                    <a:pt x="142" y="1"/>
                    <a:pt x="139" y="0"/>
                    <a:pt x="137" y="0"/>
                  </a:cubicBezTo>
                  <a:cubicBezTo>
                    <a:pt x="10" y="0"/>
                    <a:pt x="10" y="0"/>
                    <a:pt x="10" y="0"/>
                  </a:cubicBezTo>
                  <a:cubicBezTo>
                    <a:pt x="7" y="0"/>
                    <a:pt x="5" y="1"/>
                    <a:pt x="3" y="3"/>
                  </a:cubicBezTo>
                  <a:cubicBezTo>
                    <a:pt x="1" y="5"/>
                    <a:pt x="0" y="8"/>
                    <a:pt x="0" y="10"/>
                  </a:cubicBezTo>
                  <a:cubicBezTo>
                    <a:pt x="10" y="10"/>
                    <a:pt x="10" y="10"/>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47"/>
            <p:cNvSpPr>
              <a:spLocks/>
            </p:cNvSpPr>
            <p:nvPr/>
          </p:nvSpPr>
          <p:spPr bwMode="auto">
            <a:xfrm>
              <a:off x="1909763" y="1919289"/>
              <a:ext cx="73025" cy="65088"/>
            </a:xfrm>
            <a:custGeom>
              <a:avLst/>
              <a:gdLst>
                <a:gd name="T0" fmla="*/ 68 w 78"/>
                <a:gd name="T1" fmla="*/ 49 h 69"/>
                <a:gd name="T2" fmla="*/ 64 w 78"/>
                <a:gd name="T3" fmla="*/ 48 h 69"/>
                <a:gd name="T4" fmla="*/ 60 w 78"/>
                <a:gd name="T5" fmla="*/ 45 h 69"/>
                <a:gd name="T6" fmla="*/ 53 w 78"/>
                <a:gd name="T7" fmla="*/ 35 h 69"/>
                <a:gd name="T8" fmla="*/ 39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2 w 78"/>
                <a:gd name="T21" fmla="*/ 24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1" y="46"/>
                    <a:pt x="60" y="45"/>
                  </a:cubicBezTo>
                  <a:cubicBezTo>
                    <a:pt x="58" y="43"/>
                    <a:pt x="56" y="39"/>
                    <a:pt x="53" y="35"/>
                  </a:cubicBezTo>
                  <a:cubicBezTo>
                    <a:pt x="50" y="28"/>
                    <a:pt x="46" y="20"/>
                    <a:pt x="39" y="13"/>
                  </a:cubicBezTo>
                  <a:cubicBezTo>
                    <a:pt x="36" y="9"/>
                    <a:pt x="32" y="6"/>
                    <a:pt x="27" y="3"/>
                  </a:cubicBezTo>
                  <a:cubicBezTo>
                    <a:pt x="22" y="1"/>
                    <a:pt x="16" y="0"/>
                    <a:pt x="10" y="0"/>
                  </a:cubicBezTo>
                  <a:cubicBezTo>
                    <a:pt x="4" y="0"/>
                    <a:pt x="0" y="4"/>
                    <a:pt x="0" y="10"/>
                  </a:cubicBezTo>
                  <a:cubicBezTo>
                    <a:pt x="0" y="15"/>
                    <a:pt x="4" y="20"/>
                    <a:pt x="10" y="20"/>
                  </a:cubicBezTo>
                  <a:cubicBezTo>
                    <a:pt x="13" y="20"/>
                    <a:pt x="15" y="20"/>
                    <a:pt x="18" y="21"/>
                  </a:cubicBezTo>
                  <a:cubicBezTo>
                    <a:pt x="19" y="22"/>
                    <a:pt x="21" y="23"/>
                    <a:pt x="22" y="24"/>
                  </a:cubicBezTo>
                  <a:cubicBezTo>
                    <a:pt x="25" y="26"/>
                    <a:pt x="28" y="30"/>
                    <a:pt x="30" y="34"/>
                  </a:cubicBezTo>
                  <a:cubicBezTo>
                    <a:pt x="34" y="40"/>
                    <a:pt x="37" y="48"/>
                    <a:pt x="42" y="55"/>
                  </a:cubicBezTo>
                  <a:cubicBezTo>
                    <a:pt x="45" y="58"/>
                    <a:pt x="48" y="62"/>
                    <a:pt x="53" y="65"/>
                  </a:cubicBezTo>
                  <a:cubicBezTo>
                    <a:pt x="57" y="67"/>
                    <a:pt x="62" y="69"/>
                    <a:pt x="68" y="69"/>
                  </a:cubicBezTo>
                  <a:cubicBezTo>
                    <a:pt x="73" y="69"/>
                    <a:pt x="78" y="64"/>
                    <a:pt x="78" y="59"/>
                  </a:cubicBezTo>
                  <a:cubicBezTo>
                    <a:pt x="78" y="53"/>
                    <a:pt x="73"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48"/>
            <p:cNvSpPr>
              <a:spLocks/>
            </p:cNvSpPr>
            <p:nvPr/>
          </p:nvSpPr>
          <p:spPr bwMode="auto">
            <a:xfrm>
              <a:off x="2019301" y="1919289"/>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5"/>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49"/>
            <p:cNvSpPr>
              <a:spLocks/>
            </p:cNvSpPr>
            <p:nvPr/>
          </p:nvSpPr>
          <p:spPr bwMode="auto">
            <a:xfrm>
              <a:off x="1965326" y="1919289"/>
              <a:ext cx="73025" cy="65088"/>
            </a:xfrm>
            <a:custGeom>
              <a:avLst/>
              <a:gdLst>
                <a:gd name="T0" fmla="*/ 10 w 78"/>
                <a:gd name="T1" fmla="*/ 69 h 69"/>
                <a:gd name="T2" fmla="*/ 24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2" y="59"/>
                  </a:cubicBezTo>
                  <a:cubicBezTo>
                    <a:pt x="36" y="54"/>
                    <a:pt x="39" y="49"/>
                    <a:pt x="42" y="44"/>
                  </a:cubicBezTo>
                  <a:cubicBezTo>
                    <a:pt x="46" y="37"/>
                    <a:pt x="49" y="30"/>
                    <a:pt x="53" y="26"/>
                  </a:cubicBezTo>
                  <a:cubicBezTo>
                    <a:pt x="55" y="24"/>
                    <a:pt x="57" y="23"/>
                    <a:pt x="59" y="21"/>
                  </a:cubicBezTo>
                  <a:cubicBezTo>
                    <a:pt x="62" y="20"/>
                    <a:pt x="64" y="20"/>
                    <a:pt x="68" y="20"/>
                  </a:cubicBezTo>
                  <a:cubicBezTo>
                    <a:pt x="74" y="20"/>
                    <a:pt x="78" y="15"/>
                    <a:pt x="78" y="10"/>
                  </a:cubicBezTo>
                  <a:cubicBezTo>
                    <a:pt x="78" y="4"/>
                    <a:pt x="74" y="0"/>
                    <a:pt x="68" y="0"/>
                  </a:cubicBezTo>
                  <a:cubicBezTo>
                    <a:pt x="63" y="0"/>
                    <a:pt x="57" y="1"/>
                    <a:pt x="53" y="3"/>
                  </a:cubicBezTo>
                  <a:cubicBezTo>
                    <a:pt x="49" y="4"/>
                    <a:pt x="45" y="6"/>
                    <a:pt x="42" y="9"/>
                  </a:cubicBezTo>
                  <a:cubicBezTo>
                    <a:pt x="37" y="13"/>
                    <a:pt x="34" y="19"/>
                    <a:pt x="31" y="24"/>
                  </a:cubicBezTo>
                  <a:cubicBezTo>
                    <a:pt x="26" y="31"/>
                    <a:pt x="23" y="38"/>
                    <a:pt x="19" y="43"/>
                  </a:cubicBezTo>
                  <a:cubicBezTo>
                    <a:pt x="18" y="45"/>
                    <a:pt x="16" y="47"/>
                    <a:pt x="15" y="47"/>
                  </a:cubicBezTo>
                  <a:cubicBezTo>
                    <a:pt x="13" y="48"/>
                    <a:pt x="12" y="49"/>
                    <a:pt x="10" y="49"/>
                  </a:cubicBezTo>
                  <a:cubicBezTo>
                    <a:pt x="4" y="49"/>
                    <a:pt x="0" y="53"/>
                    <a:pt x="0" y="59"/>
                  </a:cubicBezTo>
                  <a:cubicBezTo>
                    <a:pt x="0" y="64"/>
                    <a:pt x="4" y="69"/>
                    <a:pt x="1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2073276" y="1919289"/>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3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5"/>
                  </a:cubicBezTo>
                  <a:cubicBezTo>
                    <a:pt x="27" y="64"/>
                    <a:pt x="30" y="61"/>
                    <a:pt x="33" y="59"/>
                  </a:cubicBezTo>
                  <a:cubicBezTo>
                    <a:pt x="37" y="54"/>
                    <a:pt x="40" y="49"/>
                    <a:pt x="42" y="44"/>
                  </a:cubicBezTo>
                  <a:cubicBezTo>
                    <a:pt x="46" y="37"/>
                    <a:pt x="50" y="30"/>
                    <a:pt x="54" y="26"/>
                  </a:cubicBezTo>
                  <a:cubicBezTo>
                    <a:pt x="56" y="24"/>
                    <a:pt x="58" y="23"/>
                    <a:pt x="60" y="21"/>
                  </a:cubicBezTo>
                  <a:cubicBezTo>
                    <a:pt x="62" y="20"/>
                    <a:pt x="65" y="20"/>
                    <a:pt x="68" y="20"/>
                  </a:cubicBezTo>
                  <a:cubicBezTo>
                    <a:pt x="74" y="20"/>
                    <a:pt x="78" y="15"/>
                    <a:pt x="78" y="10"/>
                  </a:cubicBezTo>
                  <a:cubicBezTo>
                    <a:pt x="78" y="4"/>
                    <a:pt x="74" y="0"/>
                    <a:pt x="68" y="0"/>
                  </a:cubicBezTo>
                  <a:cubicBezTo>
                    <a:pt x="63" y="0"/>
                    <a:pt x="58" y="1"/>
                    <a:pt x="53" y="3"/>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p:cNvSpPr>
            <p:nvPr/>
          </p:nvSpPr>
          <p:spPr bwMode="auto">
            <a:xfrm>
              <a:off x="2219326" y="2771776"/>
              <a:ext cx="73025" cy="65088"/>
            </a:xfrm>
            <a:custGeom>
              <a:avLst/>
              <a:gdLst>
                <a:gd name="T0" fmla="*/ 68 w 78"/>
                <a:gd name="T1" fmla="*/ 49 h 69"/>
                <a:gd name="T2" fmla="*/ 64 w 78"/>
                <a:gd name="T3" fmla="*/ 48 h 69"/>
                <a:gd name="T4" fmla="*/ 61 w 78"/>
                <a:gd name="T5" fmla="*/ 45 h 69"/>
                <a:gd name="T6" fmla="*/ 54 w 78"/>
                <a:gd name="T7" fmla="*/ 35 h 69"/>
                <a:gd name="T8" fmla="*/ 40 w 78"/>
                <a:gd name="T9" fmla="*/ 13 h 69"/>
                <a:gd name="T10" fmla="*/ 27 w 78"/>
                <a:gd name="T11" fmla="*/ 3 h 69"/>
                <a:gd name="T12" fmla="*/ 10 w 78"/>
                <a:gd name="T13" fmla="*/ 0 h 69"/>
                <a:gd name="T14" fmla="*/ 0 w 78"/>
                <a:gd name="T15" fmla="*/ 10 h 69"/>
                <a:gd name="T16" fmla="*/ 10 w 78"/>
                <a:gd name="T17" fmla="*/ 20 h 69"/>
                <a:gd name="T18" fmla="*/ 18 w 78"/>
                <a:gd name="T19" fmla="*/ 21 h 69"/>
                <a:gd name="T20" fmla="*/ 23 w 78"/>
                <a:gd name="T21" fmla="*/ 24 h 69"/>
                <a:gd name="T22" fmla="*/ 30 w 78"/>
                <a:gd name="T23" fmla="*/ 34 h 69"/>
                <a:gd name="T24" fmla="*/ 43 w 78"/>
                <a:gd name="T25" fmla="*/ 55 h 69"/>
                <a:gd name="T26" fmla="*/ 53 w 78"/>
                <a:gd name="T27" fmla="*/ 64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8"/>
                    <a:pt x="64" y="48"/>
                  </a:cubicBezTo>
                  <a:cubicBezTo>
                    <a:pt x="63" y="47"/>
                    <a:pt x="62" y="46"/>
                    <a:pt x="61" y="45"/>
                  </a:cubicBezTo>
                  <a:cubicBezTo>
                    <a:pt x="58" y="43"/>
                    <a:pt x="56" y="39"/>
                    <a:pt x="54" y="35"/>
                  </a:cubicBezTo>
                  <a:cubicBezTo>
                    <a:pt x="50" y="28"/>
                    <a:pt x="46" y="20"/>
                    <a:pt x="40" y="13"/>
                  </a:cubicBezTo>
                  <a:cubicBezTo>
                    <a:pt x="36" y="9"/>
                    <a:pt x="32" y="6"/>
                    <a:pt x="27" y="3"/>
                  </a:cubicBezTo>
                  <a:cubicBezTo>
                    <a:pt x="22" y="1"/>
                    <a:pt x="16" y="0"/>
                    <a:pt x="10" y="0"/>
                  </a:cubicBezTo>
                  <a:cubicBezTo>
                    <a:pt x="5" y="0"/>
                    <a:pt x="0" y="4"/>
                    <a:pt x="0" y="10"/>
                  </a:cubicBezTo>
                  <a:cubicBezTo>
                    <a:pt x="0" y="15"/>
                    <a:pt x="5" y="20"/>
                    <a:pt x="10" y="20"/>
                  </a:cubicBezTo>
                  <a:cubicBezTo>
                    <a:pt x="13" y="20"/>
                    <a:pt x="16" y="20"/>
                    <a:pt x="18" y="21"/>
                  </a:cubicBezTo>
                  <a:cubicBezTo>
                    <a:pt x="20" y="22"/>
                    <a:pt x="21" y="23"/>
                    <a:pt x="23" y="24"/>
                  </a:cubicBezTo>
                  <a:cubicBezTo>
                    <a:pt x="25" y="26"/>
                    <a:pt x="28" y="30"/>
                    <a:pt x="30" y="34"/>
                  </a:cubicBezTo>
                  <a:cubicBezTo>
                    <a:pt x="34" y="40"/>
                    <a:pt x="37" y="48"/>
                    <a:pt x="43" y="55"/>
                  </a:cubicBezTo>
                  <a:cubicBezTo>
                    <a:pt x="45" y="58"/>
                    <a:pt x="49" y="62"/>
                    <a:pt x="53" y="64"/>
                  </a:cubicBezTo>
                  <a:cubicBezTo>
                    <a:pt x="57" y="67"/>
                    <a:pt x="63" y="69"/>
                    <a:pt x="68" y="69"/>
                  </a:cubicBezTo>
                  <a:cubicBezTo>
                    <a:pt x="74" y="69"/>
                    <a:pt x="78" y="64"/>
                    <a:pt x="78" y="59"/>
                  </a:cubicBezTo>
                  <a:cubicBezTo>
                    <a:pt x="78" y="53"/>
                    <a:pt x="74"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2328863" y="2771776"/>
              <a:ext cx="73025" cy="65088"/>
            </a:xfrm>
            <a:custGeom>
              <a:avLst/>
              <a:gdLst>
                <a:gd name="T0" fmla="*/ 69 w 79"/>
                <a:gd name="T1" fmla="*/ 49 h 69"/>
                <a:gd name="T2" fmla="*/ 64 w 79"/>
                <a:gd name="T3" fmla="*/ 48 h 69"/>
                <a:gd name="T4" fmla="*/ 61 w 79"/>
                <a:gd name="T5" fmla="*/ 45 h 69"/>
                <a:gd name="T6" fmla="*/ 54 w 79"/>
                <a:gd name="T7" fmla="*/ 35 h 69"/>
                <a:gd name="T8" fmla="*/ 40 w 79"/>
                <a:gd name="T9" fmla="*/ 13 h 69"/>
                <a:gd name="T10" fmla="*/ 28 w 79"/>
                <a:gd name="T11" fmla="*/ 3 h 69"/>
                <a:gd name="T12" fmla="*/ 10 w 79"/>
                <a:gd name="T13" fmla="*/ 0 h 69"/>
                <a:gd name="T14" fmla="*/ 0 w 79"/>
                <a:gd name="T15" fmla="*/ 10 h 69"/>
                <a:gd name="T16" fmla="*/ 10 w 79"/>
                <a:gd name="T17" fmla="*/ 20 h 69"/>
                <a:gd name="T18" fmla="*/ 18 w 79"/>
                <a:gd name="T19" fmla="*/ 21 h 69"/>
                <a:gd name="T20" fmla="*/ 23 w 79"/>
                <a:gd name="T21" fmla="*/ 24 h 69"/>
                <a:gd name="T22" fmla="*/ 31 w 79"/>
                <a:gd name="T23" fmla="*/ 34 h 69"/>
                <a:gd name="T24" fmla="*/ 43 w 79"/>
                <a:gd name="T25" fmla="*/ 55 h 69"/>
                <a:gd name="T26" fmla="*/ 53 w 79"/>
                <a:gd name="T27" fmla="*/ 64 h 69"/>
                <a:gd name="T28" fmla="*/ 69 w 79"/>
                <a:gd name="T29" fmla="*/ 69 h 69"/>
                <a:gd name="T30" fmla="*/ 79 w 79"/>
                <a:gd name="T31" fmla="*/ 59 h 69"/>
                <a:gd name="T32" fmla="*/ 69 w 79"/>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69">
                  <a:moveTo>
                    <a:pt x="69" y="49"/>
                  </a:moveTo>
                  <a:cubicBezTo>
                    <a:pt x="67" y="49"/>
                    <a:pt x="65" y="48"/>
                    <a:pt x="64" y="48"/>
                  </a:cubicBezTo>
                  <a:cubicBezTo>
                    <a:pt x="63" y="47"/>
                    <a:pt x="62" y="46"/>
                    <a:pt x="61" y="45"/>
                  </a:cubicBezTo>
                  <a:cubicBezTo>
                    <a:pt x="59" y="43"/>
                    <a:pt x="56" y="39"/>
                    <a:pt x="54" y="35"/>
                  </a:cubicBezTo>
                  <a:cubicBezTo>
                    <a:pt x="50" y="28"/>
                    <a:pt x="47" y="20"/>
                    <a:pt x="40" y="13"/>
                  </a:cubicBezTo>
                  <a:cubicBezTo>
                    <a:pt x="37" y="9"/>
                    <a:pt x="33" y="6"/>
                    <a:pt x="28" y="3"/>
                  </a:cubicBezTo>
                  <a:cubicBezTo>
                    <a:pt x="23" y="1"/>
                    <a:pt x="17" y="0"/>
                    <a:pt x="10" y="0"/>
                  </a:cubicBezTo>
                  <a:cubicBezTo>
                    <a:pt x="5" y="0"/>
                    <a:pt x="0" y="4"/>
                    <a:pt x="0" y="10"/>
                  </a:cubicBezTo>
                  <a:cubicBezTo>
                    <a:pt x="0" y="15"/>
                    <a:pt x="5" y="20"/>
                    <a:pt x="10" y="20"/>
                  </a:cubicBezTo>
                  <a:cubicBezTo>
                    <a:pt x="14" y="20"/>
                    <a:pt x="16" y="20"/>
                    <a:pt x="18" y="21"/>
                  </a:cubicBezTo>
                  <a:cubicBezTo>
                    <a:pt x="20" y="22"/>
                    <a:pt x="21" y="23"/>
                    <a:pt x="23" y="24"/>
                  </a:cubicBezTo>
                  <a:cubicBezTo>
                    <a:pt x="26" y="26"/>
                    <a:pt x="28" y="30"/>
                    <a:pt x="31" y="34"/>
                  </a:cubicBezTo>
                  <a:cubicBezTo>
                    <a:pt x="34" y="40"/>
                    <a:pt x="38" y="48"/>
                    <a:pt x="43" y="55"/>
                  </a:cubicBezTo>
                  <a:cubicBezTo>
                    <a:pt x="46" y="58"/>
                    <a:pt x="49" y="62"/>
                    <a:pt x="53" y="64"/>
                  </a:cubicBezTo>
                  <a:cubicBezTo>
                    <a:pt x="58" y="67"/>
                    <a:pt x="63" y="69"/>
                    <a:pt x="69" y="69"/>
                  </a:cubicBezTo>
                  <a:cubicBezTo>
                    <a:pt x="74" y="69"/>
                    <a:pt x="79" y="64"/>
                    <a:pt x="79" y="59"/>
                  </a:cubicBezTo>
                  <a:cubicBezTo>
                    <a:pt x="79" y="53"/>
                    <a:pt x="74" y="49"/>
                    <a:pt x="6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2274888" y="2771776"/>
              <a:ext cx="73025" cy="65088"/>
            </a:xfrm>
            <a:custGeom>
              <a:avLst/>
              <a:gdLst>
                <a:gd name="T0" fmla="*/ 10 w 78"/>
                <a:gd name="T1" fmla="*/ 69 h 69"/>
                <a:gd name="T2" fmla="*/ 24 w 78"/>
                <a:gd name="T3" fmla="*/ 65 h 69"/>
                <a:gd name="T4" fmla="*/ 33 w 78"/>
                <a:gd name="T5" fmla="*/ 59 h 69"/>
                <a:gd name="T6" fmla="*/ 42 w 78"/>
                <a:gd name="T7" fmla="*/ 44 h 69"/>
                <a:gd name="T8" fmla="*/ 54 w 78"/>
                <a:gd name="T9" fmla="*/ 26 h 69"/>
                <a:gd name="T10" fmla="*/ 60 w 78"/>
                <a:gd name="T11" fmla="*/ 21 h 69"/>
                <a:gd name="T12" fmla="*/ 68 w 78"/>
                <a:gd name="T13" fmla="*/ 20 h 69"/>
                <a:gd name="T14" fmla="*/ 78 w 78"/>
                <a:gd name="T15" fmla="*/ 10 h 69"/>
                <a:gd name="T16" fmla="*/ 68 w 78"/>
                <a:gd name="T17" fmla="*/ 0 h 69"/>
                <a:gd name="T18" fmla="*/ 53 w 78"/>
                <a:gd name="T19" fmla="*/ 2 h 69"/>
                <a:gd name="T20" fmla="*/ 43 w 78"/>
                <a:gd name="T21" fmla="*/ 9 h 69"/>
                <a:gd name="T22" fmla="*/ 31 w 78"/>
                <a:gd name="T23" fmla="*/ 24 h 69"/>
                <a:gd name="T24" fmla="*/ 20 w 78"/>
                <a:gd name="T25" fmla="*/ 43 h 69"/>
                <a:gd name="T26" fmla="*/ 15 w 78"/>
                <a:gd name="T27" fmla="*/ 47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7"/>
                    <a:pt x="24" y="65"/>
                  </a:cubicBezTo>
                  <a:cubicBezTo>
                    <a:pt x="27" y="64"/>
                    <a:pt x="30" y="61"/>
                    <a:pt x="33" y="59"/>
                  </a:cubicBezTo>
                  <a:cubicBezTo>
                    <a:pt x="37" y="54"/>
                    <a:pt x="40" y="49"/>
                    <a:pt x="42" y="44"/>
                  </a:cubicBezTo>
                  <a:cubicBezTo>
                    <a:pt x="46" y="37"/>
                    <a:pt x="50" y="30"/>
                    <a:pt x="54" y="26"/>
                  </a:cubicBezTo>
                  <a:cubicBezTo>
                    <a:pt x="56" y="24"/>
                    <a:pt x="58" y="22"/>
                    <a:pt x="60" y="21"/>
                  </a:cubicBezTo>
                  <a:cubicBezTo>
                    <a:pt x="62" y="20"/>
                    <a:pt x="65" y="20"/>
                    <a:pt x="68" y="20"/>
                  </a:cubicBezTo>
                  <a:cubicBezTo>
                    <a:pt x="74" y="20"/>
                    <a:pt x="78" y="15"/>
                    <a:pt x="78" y="10"/>
                  </a:cubicBezTo>
                  <a:cubicBezTo>
                    <a:pt x="78" y="4"/>
                    <a:pt x="74" y="0"/>
                    <a:pt x="68" y="0"/>
                  </a:cubicBezTo>
                  <a:cubicBezTo>
                    <a:pt x="63" y="0"/>
                    <a:pt x="58" y="1"/>
                    <a:pt x="53" y="2"/>
                  </a:cubicBezTo>
                  <a:cubicBezTo>
                    <a:pt x="49" y="4"/>
                    <a:pt x="46" y="6"/>
                    <a:pt x="43" y="9"/>
                  </a:cubicBezTo>
                  <a:cubicBezTo>
                    <a:pt x="38" y="13"/>
                    <a:pt x="34" y="19"/>
                    <a:pt x="31" y="24"/>
                  </a:cubicBezTo>
                  <a:cubicBezTo>
                    <a:pt x="26" y="31"/>
                    <a:pt x="23" y="38"/>
                    <a:pt x="20" y="43"/>
                  </a:cubicBezTo>
                  <a:cubicBezTo>
                    <a:pt x="18" y="45"/>
                    <a:pt x="17" y="47"/>
                    <a:pt x="15" y="47"/>
                  </a:cubicBezTo>
                  <a:cubicBezTo>
                    <a:pt x="14" y="48"/>
                    <a:pt x="13" y="49"/>
                    <a:pt x="10" y="49"/>
                  </a:cubicBezTo>
                  <a:cubicBezTo>
                    <a:pt x="5" y="49"/>
                    <a:pt x="0" y="53"/>
                    <a:pt x="0" y="59"/>
                  </a:cubicBezTo>
                  <a:cubicBezTo>
                    <a:pt x="0" y="64"/>
                    <a:pt x="5" y="69"/>
                    <a:pt x="1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2384426" y="2771776"/>
              <a:ext cx="71438" cy="65088"/>
            </a:xfrm>
            <a:custGeom>
              <a:avLst/>
              <a:gdLst>
                <a:gd name="T0" fmla="*/ 10 w 78"/>
                <a:gd name="T1" fmla="*/ 69 h 69"/>
                <a:gd name="T2" fmla="*/ 23 w 78"/>
                <a:gd name="T3" fmla="*/ 65 h 69"/>
                <a:gd name="T4" fmla="*/ 32 w 78"/>
                <a:gd name="T5" fmla="*/ 59 h 69"/>
                <a:gd name="T6" fmla="*/ 42 w 78"/>
                <a:gd name="T7" fmla="*/ 44 h 69"/>
                <a:gd name="T8" fmla="*/ 53 w 78"/>
                <a:gd name="T9" fmla="*/ 26 h 69"/>
                <a:gd name="T10" fmla="*/ 59 w 78"/>
                <a:gd name="T11" fmla="*/ 21 h 69"/>
                <a:gd name="T12" fmla="*/ 68 w 78"/>
                <a:gd name="T13" fmla="*/ 20 h 69"/>
                <a:gd name="T14" fmla="*/ 78 w 78"/>
                <a:gd name="T15" fmla="*/ 10 h 69"/>
                <a:gd name="T16" fmla="*/ 68 w 78"/>
                <a:gd name="T17" fmla="*/ 0 h 69"/>
                <a:gd name="T18" fmla="*/ 52 w 78"/>
                <a:gd name="T19" fmla="*/ 2 h 69"/>
                <a:gd name="T20" fmla="*/ 42 w 78"/>
                <a:gd name="T21" fmla="*/ 9 h 69"/>
                <a:gd name="T22" fmla="*/ 30 w 78"/>
                <a:gd name="T23" fmla="*/ 24 h 69"/>
                <a:gd name="T24" fmla="*/ 19 w 78"/>
                <a:gd name="T25" fmla="*/ 43 h 69"/>
                <a:gd name="T26" fmla="*/ 14 w 78"/>
                <a:gd name="T27" fmla="*/ 47 h 69"/>
                <a:gd name="T28" fmla="*/ 10 w 78"/>
                <a:gd name="T29" fmla="*/ 49 h 69"/>
                <a:gd name="T30" fmla="*/ 0 w 78"/>
                <a:gd name="T31" fmla="*/ 59 h 69"/>
                <a:gd name="T32" fmla="*/ 10 w 78"/>
                <a:gd name="T33" fmla="*/ 69 h 69"/>
                <a:gd name="T34" fmla="*/ 10 w 78"/>
                <a:gd name="T3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9">
                  <a:moveTo>
                    <a:pt x="10" y="69"/>
                  </a:moveTo>
                  <a:cubicBezTo>
                    <a:pt x="14" y="69"/>
                    <a:pt x="19" y="67"/>
                    <a:pt x="23" y="65"/>
                  </a:cubicBezTo>
                  <a:cubicBezTo>
                    <a:pt x="27" y="64"/>
                    <a:pt x="29" y="61"/>
                    <a:pt x="32" y="59"/>
                  </a:cubicBezTo>
                  <a:cubicBezTo>
                    <a:pt x="36" y="54"/>
                    <a:pt x="39" y="49"/>
                    <a:pt x="42" y="44"/>
                  </a:cubicBezTo>
                  <a:cubicBezTo>
                    <a:pt x="45" y="37"/>
                    <a:pt x="49" y="30"/>
                    <a:pt x="53" y="26"/>
                  </a:cubicBezTo>
                  <a:cubicBezTo>
                    <a:pt x="55" y="24"/>
                    <a:pt x="57" y="22"/>
                    <a:pt x="59" y="21"/>
                  </a:cubicBezTo>
                  <a:cubicBezTo>
                    <a:pt x="61" y="20"/>
                    <a:pt x="64" y="20"/>
                    <a:pt x="68" y="20"/>
                  </a:cubicBezTo>
                  <a:cubicBezTo>
                    <a:pt x="73" y="20"/>
                    <a:pt x="78" y="15"/>
                    <a:pt x="78" y="10"/>
                  </a:cubicBezTo>
                  <a:cubicBezTo>
                    <a:pt x="78" y="4"/>
                    <a:pt x="73" y="0"/>
                    <a:pt x="68" y="0"/>
                  </a:cubicBezTo>
                  <a:cubicBezTo>
                    <a:pt x="62" y="0"/>
                    <a:pt x="57" y="1"/>
                    <a:pt x="52" y="2"/>
                  </a:cubicBezTo>
                  <a:cubicBezTo>
                    <a:pt x="48" y="4"/>
                    <a:pt x="45" y="6"/>
                    <a:pt x="42" y="9"/>
                  </a:cubicBezTo>
                  <a:cubicBezTo>
                    <a:pt x="37" y="13"/>
                    <a:pt x="33" y="19"/>
                    <a:pt x="30" y="24"/>
                  </a:cubicBezTo>
                  <a:cubicBezTo>
                    <a:pt x="26" y="31"/>
                    <a:pt x="22" y="38"/>
                    <a:pt x="19" y="43"/>
                  </a:cubicBezTo>
                  <a:cubicBezTo>
                    <a:pt x="17" y="45"/>
                    <a:pt x="16" y="47"/>
                    <a:pt x="14" y="47"/>
                  </a:cubicBezTo>
                  <a:cubicBezTo>
                    <a:pt x="13" y="48"/>
                    <a:pt x="12" y="49"/>
                    <a:pt x="10" y="49"/>
                  </a:cubicBezTo>
                  <a:cubicBezTo>
                    <a:pt x="4" y="49"/>
                    <a:pt x="0" y="53"/>
                    <a:pt x="0" y="59"/>
                  </a:cubicBezTo>
                  <a:cubicBezTo>
                    <a:pt x="0" y="64"/>
                    <a:pt x="4" y="69"/>
                    <a:pt x="10" y="69"/>
                  </a:cubicBezTo>
                  <a:cubicBezTo>
                    <a:pt x="10" y="69"/>
                    <a:pt x="10" y="69"/>
                    <a:pt x="10"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2368551" y="1541464"/>
              <a:ext cx="73025" cy="65088"/>
            </a:xfrm>
            <a:custGeom>
              <a:avLst/>
              <a:gdLst>
                <a:gd name="T0" fmla="*/ 68 w 78"/>
                <a:gd name="T1" fmla="*/ 49 h 70"/>
                <a:gd name="T2" fmla="*/ 63 w 78"/>
                <a:gd name="T3" fmla="*/ 48 h 70"/>
                <a:gd name="T4" fmla="*/ 60 w 78"/>
                <a:gd name="T5" fmla="*/ 46 h 70"/>
                <a:gd name="T6" fmla="*/ 53 w 78"/>
                <a:gd name="T7" fmla="*/ 36 h 70"/>
                <a:gd name="T8" fmla="*/ 39 w 78"/>
                <a:gd name="T9" fmla="*/ 14 h 70"/>
                <a:gd name="T10" fmla="*/ 27 w 78"/>
                <a:gd name="T11" fmla="*/ 4 h 70"/>
                <a:gd name="T12" fmla="*/ 10 w 78"/>
                <a:gd name="T13" fmla="*/ 0 h 70"/>
                <a:gd name="T14" fmla="*/ 0 w 78"/>
                <a:gd name="T15" fmla="*/ 10 h 70"/>
                <a:gd name="T16" fmla="*/ 10 w 78"/>
                <a:gd name="T17" fmla="*/ 20 h 70"/>
                <a:gd name="T18" fmla="*/ 17 w 78"/>
                <a:gd name="T19" fmla="*/ 22 h 70"/>
                <a:gd name="T20" fmla="*/ 22 w 78"/>
                <a:gd name="T21" fmla="*/ 25 h 70"/>
                <a:gd name="T22" fmla="*/ 30 w 78"/>
                <a:gd name="T23" fmla="*/ 35 h 70"/>
                <a:gd name="T24" fmla="*/ 42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3" y="48"/>
                  </a:cubicBezTo>
                  <a:cubicBezTo>
                    <a:pt x="62" y="48"/>
                    <a:pt x="61" y="47"/>
                    <a:pt x="60" y="46"/>
                  </a:cubicBezTo>
                  <a:cubicBezTo>
                    <a:pt x="58" y="44"/>
                    <a:pt x="56" y="40"/>
                    <a:pt x="53" y="36"/>
                  </a:cubicBezTo>
                  <a:cubicBezTo>
                    <a:pt x="50" y="29"/>
                    <a:pt x="46" y="21"/>
                    <a:pt x="39" y="14"/>
                  </a:cubicBezTo>
                  <a:cubicBezTo>
                    <a:pt x="36" y="10"/>
                    <a:pt x="32" y="7"/>
                    <a:pt x="27" y="4"/>
                  </a:cubicBezTo>
                  <a:cubicBezTo>
                    <a:pt x="22" y="2"/>
                    <a:pt x="16" y="0"/>
                    <a:pt x="10" y="0"/>
                  </a:cubicBezTo>
                  <a:cubicBezTo>
                    <a:pt x="4" y="0"/>
                    <a:pt x="0" y="5"/>
                    <a:pt x="0" y="10"/>
                  </a:cubicBezTo>
                  <a:cubicBezTo>
                    <a:pt x="0" y="16"/>
                    <a:pt x="4" y="20"/>
                    <a:pt x="10" y="20"/>
                  </a:cubicBezTo>
                  <a:cubicBezTo>
                    <a:pt x="13" y="20"/>
                    <a:pt x="15" y="21"/>
                    <a:pt x="17" y="22"/>
                  </a:cubicBezTo>
                  <a:cubicBezTo>
                    <a:pt x="19" y="23"/>
                    <a:pt x="21" y="24"/>
                    <a:pt x="22" y="25"/>
                  </a:cubicBezTo>
                  <a:cubicBezTo>
                    <a:pt x="25" y="27"/>
                    <a:pt x="27" y="31"/>
                    <a:pt x="30" y="35"/>
                  </a:cubicBezTo>
                  <a:cubicBezTo>
                    <a:pt x="34" y="41"/>
                    <a:pt x="37" y="49"/>
                    <a:pt x="42" y="56"/>
                  </a:cubicBezTo>
                  <a:cubicBezTo>
                    <a:pt x="45" y="59"/>
                    <a:pt x="48" y="63"/>
                    <a:pt x="53" y="65"/>
                  </a:cubicBezTo>
                  <a:cubicBezTo>
                    <a:pt x="57" y="68"/>
                    <a:pt x="62" y="70"/>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2476501" y="1541464"/>
              <a:ext cx="73025" cy="65088"/>
            </a:xfrm>
            <a:custGeom>
              <a:avLst/>
              <a:gdLst>
                <a:gd name="T0" fmla="*/ 68 w 78"/>
                <a:gd name="T1" fmla="*/ 49 h 70"/>
                <a:gd name="T2" fmla="*/ 64 w 78"/>
                <a:gd name="T3" fmla="*/ 48 h 70"/>
                <a:gd name="T4" fmla="*/ 60 w 78"/>
                <a:gd name="T5" fmla="*/ 46 h 70"/>
                <a:gd name="T6" fmla="*/ 54 w 78"/>
                <a:gd name="T7" fmla="*/ 36 h 70"/>
                <a:gd name="T8" fmla="*/ 40 w 78"/>
                <a:gd name="T9" fmla="*/ 14 h 70"/>
                <a:gd name="T10" fmla="*/ 27 w 78"/>
                <a:gd name="T11" fmla="*/ 4 h 70"/>
                <a:gd name="T12" fmla="*/ 10 w 78"/>
                <a:gd name="T13" fmla="*/ 0 h 70"/>
                <a:gd name="T14" fmla="*/ 0 w 78"/>
                <a:gd name="T15" fmla="*/ 10 h 70"/>
                <a:gd name="T16" fmla="*/ 10 w 78"/>
                <a:gd name="T17" fmla="*/ 20 h 70"/>
                <a:gd name="T18" fmla="*/ 18 w 78"/>
                <a:gd name="T19" fmla="*/ 22 h 70"/>
                <a:gd name="T20" fmla="*/ 23 w 78"/>
                <a:gd name="T21" fmla="*/ 25 h 70"/>
                <a:gd name="T22" fmla="*/ 30 w 78"/>
                <a:gd name="T23" fmla="*/ 35 h 70"/>
                <a:gd name="T24" fmla="*/ 43 w 78"/>
                <a:gd name="T25" fmla="*/ 56 h 70"/>
                <a:gd name="T26" fmla="*/ 53 w 78"/>
                <a:gd name="T27" fmla="*/ 65 h 70"/>
                <a:gd name="T28" fmla="*/ 68 w 78"/>
                <a:gd name="T29" fmla="*/ 69 h 70"/>
                <a:gd name="T30" fmla="*/ 78 w 78"/>
                <a:gd name="T31" fmla="*/ 59 h 70"/>
                <a:gd name="T32" fmla="*/ 68 w 78"/>
                <a:gd name="T33"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0">
                  <a:moveTo>
                    <a:pt x="68" y="49"/>
                  </a:moveTo>
                  <a:cubicBezTo>
                    <a:pt x="66" y="49"/>
                    <a:pt x="65" y="49"/>
                    <a:pt x="64" y="48"/>
                  </a:cubicBezTo>
                  <a:cubicBezTo>
                    <a:pt x="63" y="48"/>
                    <a:pt x="62" y="47"/>
                    <a:pt x="60" y="46"/>
                  </a:cubicBezTo>
                  <a:cubicBezTo>
                    <a:pt x="58" y="44"/>
                    <a:pt x="56" y="40"/>
                    <a:pt x="54" y="36"/>
                  </a:cubicBezTo>
                  <a:cubicBezTo>
                    <a:pt x="50" y="29"/>
                    <a:pt x="46" y="21"/>
                    <a:pt x="40" y="14"/>
                  </a:cubicBezTo>
                  <a:cubicBezTo>
                    <a:pt x="36" y="10"/>
                    <a:pt x="32" y="7"/>
                    <a:pt x="27" y="4"/>
                  </a:cubicBezTo>
                  <a:cubicBezTo>
                    <a:pt x="22" y="2"/>
                    <a:pt x="16" y="0"/>
                    <a:pt x="10" y="0"/>
                  </a:cubicBezTo>
                  <a:cubicBezTo>
                    <a:pt x="4" y="0"/>
                    <a:pt x="0" y="5"/>
                    <a:pt x="0" y="10"/>
                  </a:cubicBezTo>
                  <a:cubicBezTo>
                    <a:pt x="0" y="16"/>
                    <a:pt x="4" y="20"/>
                    <a:pt x="10" y="20"/>
                  </a:cubicBezTo>
                  <a:cubicBezTo>
                    <a:pt x="13" y="20"/>
                    <a:pt x="16" y="21"/>
                    <a:pt x="18" y="22"/>
                  </a:cubicBezTo>
                  <a:cubicBezTo>
                    <a:pt x="19" y="23"/>
                    <a:pt x="21" y="24"/>
                    <a:pt x="23" y="25"/>
                  </a:cubicBezTo>
                  <a:cubicBezTo>
                    <a:pt x="25" y="27"/>
                    <a:pt x="28" y="31"/>
                    <a:pt x="30" y="35"/>
                  </a:cubicBezTo>
                  <a:cubicBezTo>
                    <a:pt x="34" y="41"/>
                    <a:pt x="37" y="49"/>
                    <a:pt x="43" y="56"/>
                  </a:cubicBezTo>
                  <a:cubicBezTo>
                    <a:pt x="45" y="59"/>
                    <a:pt x="48" y="63"/>
                    <a:pt x="53" y="65"/>
                  </a:cubicBezTo>
                  <a:cubicBezTo>
                    <a:pt x="57" y="68"/>
                    <a:pt x="62" y="70"/>
                    <a:pt x="68" y="69"/>
                  </a:cubicBezTo>
                  <a:cubicBezTo>
                    <a:pt x="74" y="69"/>
                    <a:pt x="78" y="65"/>
                    <a:pt x="78" y="59"/>
                  </a:cubicBezTo>
                  <a:cubicBezTo>
                    <a:pt x="78" y="54"/>
                    <a:pt x="74"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2422526" y="1541464"/>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10 h 69"/>
                <a:gd name="T22" fmla="*/ 31 w 78"/>
                <a:gd name="T23" fmla="*/ 24 h 69"/>
                <a:gd name="T24" fmla="*/ 19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3" y="20"/>
                    <a:pt x="78" y="16"/>
                    <a:pt x="78" y="10"/>
                  </a:cubicBezTo>
                  <a:cubicBezTo>
                    <a:pt x="78" y="5"/>
                    <a:pt x="73" y="0"/>
                    <a:pt x="68" y="0"/>
                  </a:cubicBezTo>
                  <a:cubicBezTo>
                    <a:pt x="62" y="0"/>
                    <a:pt x="57" y="1"/>
                    <a:pt x="53" y="3"/>
                  </a:cubicBezTo>
                  <a:cubicBezTo>
                    <a:pt x="49" y="5"/>
                    <a:pt x="45" y="7"/>
                    <a:pt x="42" y="10"/>
                  </a:cubicBezTo>
                  <a:cubicBezTo>
                    <a:pt x="37" y="14"/>
                    <a:pt x="34" y="19"/>
                    <a:pt x="31" y="24"/>
                  </a:cubicBezTo>
                  <a:cubicBezTo>
                    <a:pt x="26" y="32"/>
                    <a:pt x="23" y="39"/>
                    <a:pt x="19" y="44"/>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2532063" y="1541464"/>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60 w 78"/>
                <a:gd name="T11" fmla="*/ 22 h 69"/>
                <a:gd name="T12" fmla="*/ 68 w 78"/>
                <a:gd name="T13" fmla="*/ 20 h 69"/>
                <a:gd name="T14" fmla="*/ 78 w 78"/>
                <a:gd name="T15" fmla="*/ 10 h 69"/>
                <a:gd name="T16" fmla="*/ 68 w 78"/>
                <a:gd name="T17" fmla="*/ 0 h 69"/>
                <a:gd name="T18" fmla="*/ 53 w 78"/>
                <a:gd name="T19" fmla="*/ 3 h 69"/>
                <a:gd name="T20" fmla="*/ 43 w 78"/>
                <a:gd name="T21" fmla="*/ 10 h 69"/>
                <a:gd name="T22" fmla="*/ 31 w 78"/>
                <a:gd name="T23" fmla="*/ 24 h 69"/>
                <a:gd name="T24" fmla="*/ 20 w 78"/>
                <a:gd name="T25" fmla="*/ 44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7" y="55"/>
                    <a:pt x="39" y="50"/>
                    <a:pt x="42" y="45"/>
                  </a:cubicBezTo>
                  <a:cubicBezTo>
                    <a:pt x="46" y="38"/>
                    <a:pt x="50" y="31"/>
                    <a:pt x="53" y="27"/>
                  </a:cubicBezTo>
                  <a:cubicBezTo>
                    <a:pt x="55" y="25"/>
                    <a:pt x="57" y="23"/>
                    <a:pt x="60" y="22"/>
                  </a:cubicBezTo>
                  <a:cubicBezTo>
                    <a:pt x="62" y="21"/>
                    <a:pt x="65" y="20"/>
                    <a:pt x="68" y="20"/>
                  </a:cubicBezTo>
                  <a:cubicBezTo>
                    <a:pt x="74" y="20"/>
                    <a:pt x="78" y="16"/>
                    <a:pt x="78" y="10"/>
                  </a:cubicBezTo>
                  <a:cubicBezTo>
                    <a:pt x="78" y="5"/>
                    <a:pt x="74" y="0"/>
                    <a:pt x="68" y="0"/>
                  </a:cubicBezTo>
                  <a:cubicBezTo>
                    <a:pt x="63" y="0"/>
                    <a:pt x="58" y="1"/>
                    <a:pt x="53" y="3"/>
                  </a:cubicBezTo>
                  <a:cubicBezTo>
                    <a:pt x="49" y="5"/>
                    <a:pt x="46" y="7"/>
                    <a:pt x="43" y="10"/>
                  </a:cubicBezTo>
                  <a:cubicBezTo>
                    <a:pt x="37" y="14"/>
                    <a:pt x="34" y="19"/>
                    <a:pt x="31" y="24"/>
                  </a:cubicBezTo>
                  <a:cubicBezTo>
                    <a:pt x="26" y="32"/>
                    <a:pt x="23" y="39"/>
                    <a:pt x="20" y="44"/>
                  </a:cubicBezTo>
                  <a:cubicBezTo>
                    <a:pt x="18" y="46"/>
                    <a:pt x="16" y="47"/>
                    <a:pt x="15" y="48"/>
                  </a:cubicBezTo>
                  <a:cubicBezTo>
                    <a:pt x="14" y="49"/>
                    <a:pt x="12" y="49"/>
                    <a:pt x="10" y="49"/>
                  </a:cubicBezTo>
                  <a:cubicBezTo>
                    <a:pt x="5" y="49"/>
                    <a:pt x="0" y="54"/>
                    <a:pt x="0" y="59"/>
                  </a:cubicBezTo>
                  <a:cubicBezTo>
                    <a:pt x="0" y="65"/>
                    <a:pt x="5" y="69"/>
                    <a:pt x="10"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855663" y="1485901"/>
              <a:ext cx="73025" cy="65088"/>
            </a:xfrm>
            <a:custGeom>
              <a:avLst/>
              <a:gdLst>
                <a:gd name="T0" fmla="*/ 68 w 78"/>
                <a:gd name="T1" fmla="*/ 49 h 69"/>
                <a:gd name="T2" fmla="*/ 63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7 w 78"/>
                <a:gd name="T19" fmla="*/ 22 h 69"/>
                <a:gd name="T20" fmla="*/ 22 w 78"/>
                <a:gd name="T21" fmla="*/ 25 h 69"/>
                <a:gd name="T22" fmla="*/ 30 w 78"/>
                <a:gd name="T23" fmla="*/ 34 h 69"/>
                <a:gd name="T24" fmla="*/ 42 w 78"/>
                <a:gd name="T25" fmla="*/ 55 h 69"/>
                <a:gd name="T26" fmla="*/ 52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3" y="48"/>
                  </a:cubicBezTo>
                  <a:cubicBezTo>
                    <a:pt x="62"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5" y="21"/>
                    <a:pt x="17" y="22"/>
                  </a:cubicBezTo>
                  <a:cubicBezTo>
                    <a:pt x="19" y="22"/>
                    <a:pt x="21" y="23"/>
                    <a:pt x="22" y="25"/>
                  </a:cubicBezTo>
                  <a:cubicBezTo>
                    <a:pt x="25" y="27"/>
                    <a:pt x="27" y="30"/>
                    <a:pt x="30" y="34"/>
                  </a:cubicBezTo>
                  <a:cubicBezTo>
                    <a:pt x="34" y="41"/>
                    <a:pt x="37" y="48"/>
                    <a:pt x="42" y="55"/>
                  </a:cubicBezTo>
                  <a:cubicBezTo>
                    <a:pt x="45" y="59"/>
                    <a:pt x="48" y="62"/>
                    <a:pt x="52"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965201" y="1485901"/>
              <a:ext cx="73025" cy="65088"/>
            </a:xfrm>
            <a:custGeom>
              <a:avLst/>
              <a:gdLst>
                <a:gd name="T0" fmla="*/ 68 w 78"/>
                <a:gd name="T1" fmla="*/ 49 h 69"/>
                <a:gd name="T2" fmla="*/ 64 w 78"/>
                <a:gd name="T3" fmla="*/ 48 h 69"/>
                <a:gd name="T4" fmla="*/ 60 w 78"/>
                <a:gd name="T5" fmla="*/ 46 h 69"/>
                <a:gd name="T6" fmla="*/ 53 w 78"/>
                <a:gd name="T7" fmla="*/ 35 h 69"/>
                <a:gd name="T8" fmla="*/ 39 w 78"/>
                <a:gd name="T9" fmla="*/ 13 h 69"/>
                <a:gd name="T10" fmla="*/ 27 w 78"/>
                <a:gd name="T11" fmla="*/ 4 h 69"/>
                <a:gd name="T12" fmla="*/ 10 w 78"/>
                <a:gd name="T13" fmla="*/ 0 h 69"/>
                <a:gd name="T14" fmla="*/ 0 w 78"/>
                <a:gd name="T15" fmla="*/ 10 h 69"/>
                <a:gd name="T16" fmla="*/ 10 w 78"/>
                <a:gd name="T17" fmla="*/ 20 h 69"/>
                <a:gd name="T18" fmla="*/ 18 w 78"/>
                <a:gd name="T19" fmla="*/ 22 h 69"/>
                <a:gd name="T20" fmla="*/ 22 w 78"/>
                <a:gd name="T21" fmla="*/ 25 h 69"/>
                <a:gd name="T22" fmla="*/ 30 w 78"/>
                <a:gd name="T23" fmla="*/ 34 h 69"/>
                <a:gd name="T24" fmla="*/ 42 w 78"/>
                <a:gd name="T25" fmla="*/ 55 h 69"/>
                <a:gd name="T26" fmla="*/ 53 w 78"/>
                <a:gd name="T27" fmla="*/ 65 h 69"/>
                <a:gd name="T28" fmla="*/ 68 w 78"/>
                <a:gd name="T29" fmla="*/ 69 h 69"/>
                <a:gd name="T30" fmla="*/ 78 w 78"/>
                <a:gd name="T31" fmla="*/ 59 h 69"/>
                <a:gd name="T32" fmla="*/ 68 w 78"/>
                <a:gd name="T3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68" y="49"/>
                  </a:moveTo>
                  <a:cubicBezTo>
                    <a:pt x="66" y="49"/>
                    <a:pt x="65" y="49"/>
                    <a:pt x="64" y="48"/>
                  </a:cubicBezTo>
                  <a:cubicBezTo>
                    <a:pt x="63" y="48"/>
                    <a:pt x="61" y="47"/>
                    <a:pt x="60" y="46"/>
                  </a:cubicBezTo>
                  <a:cubicBezTo>
                    <a:pt x="58" y="43"/>
                    <a:pt x="56" y="40"/>
                    <a:pt x="53" y="35"/>
                  </a:cubicBezTo>
                  <a:cubicBezTo>
                    <a:pt x="50" y="29"/>
                    <a:pt x="46" y="21"/>
                    <a:pt x="39" y="13"/>
                  </a:cubicBezTo>
                  <a:cubicBezTo>
                    <a:pt x="36" y="10"/>
                    <a:pt x="32" y="6"/>
                    <a:pt x="27" y="4"/>
                  </a:cubicBezTo>
                  <a:cubicBezTo>
                    <a:pt x="22" y="2"/>
                    <a:pt x="16" y="0"/>
                    <a:pt x="10" y="0"/>
                  </a:cubicBezTo>
                  <a:cubicBezTo>
                    <a:pt x="4" y="0"/>
                    <a:pt x="0" y="5"/>
                    <a:pt x="0" y="10"/>
                  </a:cubicBezTo>
                  <a:cubicBezTo>
                    <a:pt x="0" y="16"/>
                    <a:pt x="4" y="20"/>
                    <a:pt x="10" y="20"/>
                  </a:cubicBezTo>
                  <a:cubicBezTo>
                    <a:pt x="13" y="20"/>
                    <a:pt x="16" y="21"/>
                    <a:pt x="18" y="22"/>
                  </a:cubicBezTo>
                  <a:cubicBezTo>
                    <a:pt x="19" y="22"/>
                    <a:pt x="21" y="23"/>
                    <a:pt x="22" y="25"/>
                  </a:cubicBezTo>
                  <a:cubicBezTo>
                    <a:pt x="25" y="27"/>
                    <a:pt x="28" y="30"/>
                    <a:pt x="30" y="34"/>
                  </a:cubicBezTo>
                  <a:cubicBezTo>
                    <a:pt x="34" y="41"/>
                    <a:pt x="37" y="48"/>
                    <a:pt x="42" y="55"/>
                  </a:cubicBezTo>
                  <a:cubicBezTo>
                    <a:pt x="45" y="59"/>
                    <a:pt x="48" y="62"/>
                    <a:pt x="53" y="65"/>
                  </a:cubicBezTo>
                  <a:cubicBezTo>
                    <a:pt x="57" y="68"/>
                    <a:pt x="62" y="69"/>
                    <a:pt x="68" y="69"/>
                  </a:cubicBezTo>
                  <a:cubicBezTo>
                    <a:pt x="73" y="69"/>
                    <a:pt x="78" y="65"/>
                    <a:pt x="78" y="59"/>
                  </a:cubicBezTo>
                  <a:cubicBezTo>
                    <a:pt x="78" y="54"/>
                    <a:pt x="73" y="49"/>
                    <a:pt x="6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909638" y="1485901"/>
              <a:ext cx="73025" cy="65088"/>
            </a:xfrm>
            <a:custGeom>
              <a:avLst/>
              <a:gdLst>
                <a:gd name="T0" fmla="*/ 10 w 78"/>
                <a:gd name="T1" fmla="*/ 69 h 69"/>
                <a:gd name="T2" fmla="*/ 23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0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19" y="68"/>
                    <a:pt x="23" y="66"/>
                  </a:cubicBezTo>
                  <a:cubicBezTo>
                    <a:pt x="27" y="64"/>
                    <a:pt x="30" y="62"/>
                    <a:pt x="32" y="59"/>
                  </a:cubicBezTo>
                  <a:cubicBezTo>
                    <a:pt x="36" y="55"/>
                    <a:pt x="39" y="50"/>
                    <a:pt x="42" y="45"/>
                  </a:cubicBezTo>
                  <a:cubicBezTo>
                    <a:pt x="46" y="38"/>
                    <a:pt x="49" y="31"/>
                    <a:pt x="53" y="27"/>
                  </a:cubicBezTo>
                  <a:cubicBezTo>
                    <a:pt x="55" y="25"/>
                    <a:pt x="57" y="23"/>
                    <a:pt x="59" y="22"/>
                  </a:cubicBezTo>
                  <a:cubicBezTo>
                    <a:pt x="61" y="21"/>
                    <a:pt x="64" y="20"/>
                    <a:pt x="68" y="20"/>
                  </a:cubicBezTo>
                  <a:cubicBezTo>
                    <a:pt x="73" y="20"/>
                    <a:pt x="78" y="16"/>
                    <a:pt x="78" y="10"/>
                  </a:cubicBezTo>
                  <a:cubicBezTo>
                    <a:pt x="78" y="5"/>
                    <a:pt x="73" y="0"/>
                    <a:pt x="68" y="0"/>
                  </a:cubicBezTo>
                  <a:cubicBezTo>
                    <a:pt x="62" y="0"/>
                    <a:pt x="57" y="1"/>
                    <a:pt x="53" y="3"/>
                  </a:cubicBezTo>
                  <a:cubicBezTo>
                    <a:pt x="49" y="5"/>
                    <a:pt x="45" y="7"/>
                    <a:pt x="42" y="9"/>
                  </a:cubicBezTo>
                  <a:cubicBezTo>
                    <a:pt x="37" y="14"/>
                    <a:pt x="33" y="19"/>
                    <a:pt x="30"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1019176" y="1485901"/>
              <a:ext cx="73025" cy="65088"/>
            </a:xfrm>
            <a:custGeom>
              <a:avLst/>
              <a:gdLst>
                <a:gd name="T0" fmla="*/ 10 w 78"/>
                <a:gd name="T1" fmla="*/ 69 h 69"/>
                <a:gd name="T2" fmla="*/ 24 w 78"/>
                <a:gd name="T3" fmla="*/ 66 h 69"/>
                <a:gd name="T4" fmla="*/ 32 w 78"/>
                <a:gd name="T5" fmla="*/ 59 h 69"/>
                <a:gd name="T6" fmla="*/ 42 w 78"/>
                <a:gd name="T7" fmla="*/ 45 h 69"/>
                <a:gd name="T8" fmla="*/ 53 w 78"/>
                <a:gd name="T9" fmla="*/ 27 h 69"/>
                <a:gd name="T10" fmla="*/ 59 w 78"/>
                <a:gd name="T11" fmla="*/ 22 h 69"/>
                <a:gd name="T12" fmla="*/ 68 w 78"/>
                <a:gd name="T13" fmla="*/ 20 h 69"/>
                <a:gd name="T14" fmla="*/ 78 w 78"/>
                <a:gd name="T15" fmla="*/ 10 h 69"/>
                <a:gd name="T16" fmla="*/ 68 w 78"/>
                <a:gd name="T17" fmla="*/ 0 h 69"/>
                <a:gd name="T18" fmla="*/ 53 w 78"/>
                <a:gd name="T19" fmla="*/ 3 h 69"/>
                <a:gd name="T20" fmla="*/ 42 w 78"/>
                <a:gd name="T21" fmla="*/ 9 h 69"/>
                <a:gd name="T22" fmla="*/ 31 w 78"/>
                <a:gd name="T23" fmla="*/ 24 h 69"/>
                <a:gd name="T24" fmla="*/ 19 w 78"/>
                <a:gd name="T25" fmla="*/ 43 h 69"/>
                <a:gd name="T26" fmla="*/ 15 w 78"/>
                <a:gd name="T27" fmla="*/ 48 h 69"/>
                <a:gd name="T28" fmla="*/ 10 w 78"/>
                <a:gd name="T29" fmla="*/ 49 h 69"/>
                <a:gd name="T30" fmla="*/ 0 w 78"/>
                <a:gd name="T31" fmla="*/ 59 h 69"/>
                <a:gd name="T32" fmla="*/ 10 w 78"/>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9">
                  <a:moveTo>
                    <a:pt x="10" y="69"/>
                  </a:moveTo>
                  <a:cubicBezTo>
                    <a:pt x="15" y="69"/>
                    <a:pt x="20" y="68"/>
                    <a:pt x="24" y="66"/>
                  </a:cubicBezTo>
                  <a:cubicBezTo>
                    <a:pt x="27" y="64"/>
                    <a:pt x="30" y="62"/>
                    <a:pt x="32" y="59"/>
                  </a:cubicBezTo>
                  <a:cubicBezTo>
                    <a:pt x="36" y="55"/>
                    <a:pt x="39" y="50"/>
                    <a:pt x="42" y="45"/>
                  </a:cubicBezTo>
                  <a:cubicBezTo>
                    <a:pt x="46" y="38"/>
                    <a:pt x="49" y="31"/>
                    <a:pt x="53" y="27"/>
                  </a:cubicBezTo>
                  <a:cubicBezTo>
                    <a:pt x="55" y="25"/>
                    <a:pt x="57" y="23"/>
                    <a:pt x="59" y="22"/>
                  </a:cubicBezTo>
                  <a:cubicBezTo>
                    <a:pt x="62" y="21"/>
                    <a:pt x="64" y="20"/>
                    <a:pt x="68" y="20"/>
                  </a:cubicBezTo>
                  <a:cubicBezTo>
                    <a:pt x="74" y="20"/>
                    <a:pt x="78" y="16"/>
                    <a:pt x="78" y="10"/>
                  </a:cubicBezTo>
                  <a:cubicBezTo>
                    <a:pt x="78" y="5"/>
                    <a:pt x="74" y="0"/>
                    <a:pt x="68" y="0"/>
                  </a:cubicBezTo>
                  <a:cubicBezTo>
                    <a:pt x="63" y="0"/>
                    <a:pt x="57" y="1"/>
                    <a:pt x="53" y="3"/>
                  </a:cubicBezTo>
                  <a:cubicBezTo>
                    <a:pt x="49" y="5"/>
                    <a:pt x="45" y="7"/>
                    <a:pt x="42" y="9"/>
                  </a:cubicBezTo>
                  <a:cubicBezTo>
                    <a:pt x="37" y="14"/>
                    <a:pt x="34" y="19"/>
                    <a:pt x="31" y="24"/>
                  </a:cubicBezTo>
                  <a:cubicBezTo>
                    <a:pt x="26" y="32"/>
                    <a:pt x="23" y="39"/>
                    <a:pt x="19" y="43"/>
                  </a:cubicBezTo>
                  <a:cubicBezTo>
                    <a:pt x="18" y="46"/>
                    <a:pt x="16" y="47"/>
                    <a:pt x="15" y="48"/>
                  </a:cubicBezTo>
                  <a:cubicBezTo>
                    <a:pt x="13" y="49"/>
                    <a:pt x="12" y="49"/>
                    <a:pt x="10" y="49"/>
                  </a:cubicBezTo>
                  <a:cubicBezTo>
                    <a:pt x="4" y="49"/>
                    <a:pt x="0" y="54"/>
                    <a:pt x="0" y="59"/>
                  </a:cubicBezTo>
                  <a:cubicBezTo>
                    <a:pt x="0" y="65"/>
                    <a:pt x="4" y="69"/>
                    <a:pt x="10" y="6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auto">
            <a:xfrm>
              <a:off x="1928813" y="919164"/>
              <a:ext cx="63500"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64"/>
            <p:cNvSpPr>
              <a:spLocks/>
            </p:cNvSpPr>
            <p:nvPr/>
          </p:nvSpPr>
          <p:spPr bwMode="auto">
            <a:xfrm>
              <a:off x="1928813" y="811214"/>
              <a:ext cx="63500"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265"/>
            <p:cNvSpPr>
              <a:spLocks/>
            </p:cNvSpPr>
            <p:nvPr/>
          </p:nvSpPr>
          <p:spPr bwMode="auto">
            <a:xfrm>
              <a:off x="1928813" y="865189"/>
              <a:ext cx="63500"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9"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auto">
            <a:xfrm>
              <a:off x="1928813" y="755651"/>
              <a:ext cx="63500"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9"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67"/>
            <p:cNvSpPr>
              <a:spLocks/>
            </p:cNvSpPr>
            <p:nvPr/>
          </p:nvSpPr>
          <p:spPr bwMode="auto">
            <a:xfrm>
              <a:off x="1593851" y="1487489"/>
              <a:ext cx="65088" cy="73025"/>
            </a:xfrm>
            <a:custGeom>
              <a:avLst/>
              <a:gdLst>
                <a:gd name="T0" fmla="*/ 49 w 69"/>
                <a:gd name="T1" fmla="*/ 10 h 78"/>
                <a:gd name="T2" fmla="*/ 48 w 69"/>
                <a:gd name="T3" fmla="*/ 15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1 h 78"/>
                <a:gd name="T20" fmla="*/ 24 w 69"/>
                <a:gd name="T21" fmla="*/ 56 h 78"/>
                <a:gd name="T22" fmla="*/ 34 w 69"/>
                <a:gd name="T23" fmla="*/ 48 h 78"/>
                <a:gd name="T24" fmla="*/ 55 w 69"/>
                <a:gd name="T25" fmla="*/ 36 h 78"/>
                <a:gd name="T26" fmla="*/ 65 w 69"/>
                <a:gd name="T27" fmla="*/ 26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5"/>
                  </a:cubicBezTo>
                  <a:cubicBezTo>
                    <a:pt x="48" y="16"/>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3"/>
                    <a:pt x="21" y="61"/>
                  </a:cubicBezTo>
                  <a:cubicBezTo>
                    <a:pt x="22" y="59"/>
                    <a:pt x="23" y="57"/>
                    <a:pt x="24" y="56"/>
                  </a:cubicBezTo>
                  <a:cubicBezTo>
                    <a:pt x="27" y="53"/>
                    <a:pt x="30" y="51"/>
                    <a:pt x="34" y="48"/>
                  </a:cubicBezTo>
                  <a:cubicBezTo>
                    <a:pt x="40" y="44"/>
                    <a:pt x="48" y="41"/>
                    <a:pt x="55" y="36"/>
                  </a:cubicBezTo>
                  <a:cubicBezTo>
                    <a:pt x="59" y="33"/>
                    <a:pt x="62" y="30"/>
                    <a:pt x="65" y="26"/>
                  </a:cubicBezTo>
                  <a:cubicBezTo>
                    <a:pt x="67"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268"/>
            <p:cNvSpPr>
              <a:spLocks/>
            </p:cNvSpPr>
            <p:nvPr/>
          </p:nvSpPr>
          <p:spPr bwMode="auto">
            <a:xfrm>
              <a:off x="1593851" y="1379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4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7"/>
                    <a:pt x="45" y="18"/>
                  </a:cubicBezTo>
                  <a:cubicBezTo>
                    <a:pt x="43" y="20"/>
                    <a:pt x="40" y="22"/>
                    <a:pt x="35" y="25"/>
                  </a:cubicBezTo>
                  <a:cubicBezTo>
                    <a:pt x="29" y="28"/>
                    <a:pt x="20" y="32"/>
                    <a:pt x="13" y="39"/>
                  </a:cubicBezTo>
                  <a:cubicBezTo>
                    <a:pt x="9" y="42"/>
                    <a:pt x="6" y="46"/>
                    <a:pt x="4" y="51"/>
                  </a:cubicBezTo>
                  <a:cubicBezTo>
                    <a:pt x="1" y="56"/>
                    <a:pt x="0" y="62"/>
                    <a:pt x="0" y="68"/>
                  </a:cubicBezTo>
                  <a:cubicBezTo>
                    <a:pt x="0" y="74"/>
                    <a:pt x="4" y="78"/>
                    <a:pt x="10" y="78"/>
                  </a:cubicBezTo>
                  <a:cubicBezTo>
                    <a:pt x="16" y="78"/>
                    <a:pt x="20" y="74"/>
                    <a:pt x="20" y="68"/>
                  </a:cubicBezTo>
                  <a:cubicBezTo>
                    <a:pt x="20" y="65"/>
                    <a:pt x="21" y="62"/>
                    <a:pt x="21" y="60"/>
                  </a:cubicBezTo>
                  <a:cubicBezTo>
                    <a:pt x="22" y="59"/>
                    <a:pt x="23" y="57"/>
                    <a:pt x="24" y="56"/>
                  </a:cubicBezTo>
                  <a:cubicBezTo>
                    <a:pt x="27" y="53"/>
                    <a:pt x="30" y="50"/>
                    <a:pt x="34" y="48"/>
                  </a:cubicBezTo>
                  <a:cubicBezTo>
                    <a:pt x="40" y="44"/>
                    <a:pt x="48" y="41"/>
                    <a:pt x="55" y="36"/>
                  </a:cubicBezTo>
                  <a:cubicBezTo>
                    <a:pt x="59" y="33"/>
                    <a:pt x="62" y="30"/>
                    <a:pt x="65" y="25"/>
                  </a:cubicBezTo>
                  <a:cubicBezTo>
                    <a:pt x="67" y="21"/>
                    <a:pt x="69" y="16"/>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p:cNvSpPr>
            <p:nvPr/>
          </p:nvSpPr>
          <p:spPr bwMode="auto">
            <a:xfrm>
              <a:off x="1593851" y="1433514"/>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8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4" y="23"/>
                    <a:pt x="23" y="21"/>
                    <a:pt x="22" y="19"/>
                  </a:cubicBezTo>
                  <a:cubicBezTo>
                    <a:pt x="21" y="17"/>
                    <a:pt x="20" y="14"/>
                    <a:pt x="20" y="10"/>
                  </a:cubicBezTo>
                  <a:cubicBezTo>
                    <a:pt x="20" y="5"/>
                    <a:pt x="16" y="0"/>
                    <a:pt x="10" y="0"/>
                  </a:cubicBezTo>
                  <a:cubicBezTo>
                    <a:pt x="4" y="0"/>
                    <a:pt x="0" y="5"/>
                    <a:pt x="0" y="10"/>
                  </a:cubicBezTo>
                  <a:cubicBezTo>
                    <a:pt x="0" y="16"/>
                    <a:pt x="1" y="21"/>
                    <a:pt x="3" y="25"/>
                  </a:cubicBezTo>
                  <a:cubicBezTo>
                    <a:pt x="4" y="29"/>
                    <a:pt x="7" y="33"/>
                    <a:pt x="9" y="36"/>
                  </a:cubicBezTo>
                  <a:cubicBezTo>
                    <a:pt x="14" y="41"/>
                    <a:pt x="19" y="45"/>
                    <a:pt x="24" y="48"/>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p:cNvSpPr>
            <p:nvPr/>
          </p:nvSpPr>
          <p:spPr bwMode="auto">
            <a:xfrm>
              <a:off x="1593851" y="1323976"/>
              <a:ext cx="65088" cy="73025"/>
            </a:xfrm>
            <a:custGeom>
              <a:avLst/>
              <a:gdLst>
                <a:gd name="T0" fmla="*/ 69 w 69"/>
                <a:gd name="T1" fmla="*/ 68 h 78"/>
                <a:gd name="T2" fmla="*/ 66 w 69"/>
                <a:gd name="T3" fmla="*/ 54 h 78"/>
                <a:gd name="T4" fmla="*/ 59 w 69"/>
                <a:gd name="T5" fmla="*/ 46 h 78"/>
                <a:gd name="T6" fmla="*/ 45 w 69"/>
                <a:gd name="T7" fmla="*/ 36 h 78"/>
                <a:gd name="T8" fmla="*/ 27 w 69"/>
                <a:gd name="T9" fmla="*/ 25 h 78"/>
                <a:gd name="T10" fmla="*/ 22 w 69"/>
                <a:gd name="T11" fmla="*/ 18 h 78"/>
                <a:gd name="T12" fmla="*/ 20 w 69"/>
                <a:gd name="T13" fmla="*/ 10 h 78"/>
                <a:gd name="T14" fmla="*/ 10 w 69"/>
                <a:gd name="T15" fmla="*/ 0 h 78"/>
                <a:gd name="T16" fmla="*/ 0 w 69"/>
                <a:gd name="T17" fmla="*/ 10 h 78"/>
                <a:gd name="T18" fmla="*/ 3 w 69"/>
                <a:gd name="T19" fmla="*/ 25 h 78"/>
                <a:gd name="T20" fmla="*/ 9 w 69"/>
                <a:gd name="T21" fmla="*/ 36 h 78"/>
                <a:gd name="T22" fmla="*/ 24 w 69"/>
                <a:gd name="T23" fmla="*/ 47 h 78"/>
                <a:gd name="T24" fmla="*/ 43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6"/>
                  </a:cubicBezTo>
                  <a:cubicBezTo>
                    <a:pt x="55" y="42"/>
                    <a:pt x="50" y="39"/>
                    <a:pt x="45" y="36"/>
                  </a:cubicBezTo>
                  <a:cubicBezTo>
                    <a:pt x="38" y="32"/>
                    <a:pt x="31" y="29"/>
                    <a:pt x="27" y="25"/>
                  </a:cubicBezTo>
                  <a:cubicBezTo>
                    <a:pt x="24" y="23"/>
                    <a:pt x="23" y="21"/>
                    <a:pt x="22" y="18"/>
                  </a:cubicBezTo>
                  <a:cubicBezTo>
                    <a:pt x="21" y="16"/>
                    <a:pt x="20" y="14"/>
                    <a:pt x="20" y="10"/>
                  </a:cubicBezTo>
                  <a:cubicBezTo>
                    <a:pt x="20" y="4"/>
                    <a:pt x="16" y="0"/>
                    <a:pt x="10" y="0"/>
                  </a:cubicBezTo>
                  <a:cubicBezTo>
                    <a:pt x="4" y="0"/>
                    <a:pt x="0" y="4"/>
                    <a:pt x="0" y="10"/>
                  </a:cubicBezTo>
                  <a:cubicBezTo>
                    <a:pt x="0" y="15"/>
                    <a:pt x="1" y="21"/>
                    <a:pt x="3" y="25"/>
                  </a:cubicBezTo>
                  <a:cubicBezTo>
                    <a:pt x="4" y="29"/>
                    <a:pt x="7" y="33"/>
                    <a:pt x="9" y="36"/>
                  </a:cubicBezTo>
                  <a:cubicBezTo>
                    <a:pt x="14" y="41"/>
                    <a:pt x="19" y="44"/>
                    <a:pt x="24" y="47"/>
                  </a:cubicBezTo>
                  <a:cubicBezTo>
                    <a:pt x="32" y="52"/>
                    <a:pt x="39" y="55"/>
                    <a:pt x="43" y="59"/>
                  </a:cubicBezTo>
                  <a:cubicBezTo>
                    <a:pt x="45" y="60"/>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71"/>
            <p:cNvSpPr>
              <a:spLocks/>
            </p:cNvSpPr>
            <p:nvPr/>
          </p:nvSpPr>
          <p:spPr bwMode="auto">
            <a:xfrm>
              <a:off x="2498726" y="2395539"/>
              <a:ext cx="65088" cy="73025"/>
            </a:xfrm>
            <a:custGeom>
              <a:avLst/>
              <a:gdLst>
                <a:gd name="T0" fmla="*/ 49 w 69"/>
                <a:gd name="T1" fmla="*/ 10 h 78"/>
                <a:gd name="T2" fmla="*/ 48 w 69"/>
                <a:gd name="T3" fmla="*/ 14 h 78"/>
                <a:gd name="T4" fmla="*/ 45 w 69"/>
                <a:gd name="T5" fmla="*/ 18 h 78"/>
                <a:gd name="T6" fmla="*/ 35 w 69"/>
                <a:gd name="T7" fmla="*/ 25 h 78"/>
                <a:gd name="T8" fmla="*/ 13 w 69"/>
                <a:gd name="T9" fmla="*/ 39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6 h 78"/>
                <a:gd name="T22" fmla="*/ 34 w 69"/>
                <a:gd name="T23" fmla="*/ 48 h 78"/>
                <a:gd name="T24" fmla="*/ 55 w 69"/>
                <a:gd name="T25" fmla="*/ 36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7"/>
                    <a:pt x="45" y="18"/>
                  </a:cubicBezTo>
                  <a:cubicBezTo>
                    <a:pt x="43" y="20"/>
                    <a:pt x="39" y="22"/>
                    <a:pt x="35" y="25"/>
                  </a:cubicBezTo>
                  <a:cubicBezTo>
                    <a:pt x="28" y="28"/>
                    <a:pt x="20" y="32"/>
                    <a:pt x="13" y="39"/>
                  </a:cubicBezTo>
                  <a:cubicBezTo>
                    <a:pt x="9" y="42"/>
                    <a:pt x="6" y="46"/>
                    <a:pt x="3" y="51"/>
                  </a:cubicBezTo>
                  <a:cubicBezTo>
                    <a:pt x="1" y="56"/>
                    <a:pt x="0" y="62"/>
                    <a:pt x="0" y="68"/>
                  </a:cubicBezTo>
                  <a:cubicBezTo>
                    <a:pt x="0" y="74"/>
                    <a:pt x="4" y="78"/>
                    <a:pt x="10" y="78"/>
                  </a:cubicBezTo>
                  <a:cubicBezTo>
                    <a:pt x="15" y="78"/>
                    <a:pt x="20" y="74"/>
                    <a:pt x="20" y="68"/>
                  </a:cubicBezTo>
                  <a:cubicBezTo>
                    <a:pt x="20" y="65"/>
                    <a:pt x="20" y="62"/>
                    <a:pt x="21" y="60"/>
                  </a:cubicBezTo>
                  <a:cubicBezTo>
                    <a:pt x="22" y="59"/>
                    <a:pt x="23" y="57"/>
                    <a:pt x="24" y="56"/>
                  </a:cubicBezTo>
                  <a:cubicBezTo>
                    <a:pt x="26" y="53"/>
                    <a:pt x="30" y="50"/>
                    <a:pt x="34" y="48"/>
                  </a:cubicBezTo>
                  <a:cubicBezTo>
                    <a:pt x="40" y="44"/>
                    <a:pt x="48" y="41"/>
                    <a:pt x="55" y="36"/>
                  </a:cubicBezTo>
                  <a:cubicBezTo>
                    <a:pt x="58" y="33"/>
                    <a:pt x="62" y="30"/>
                    <a:pt x="64" y="25"/>
                  </a:cubicBezTo>
                  <a:cubicBezTo>
                    <a:pt x="67" y="21"/>
                    <a:pt x="69" y="16"/>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p:cNvSpPr>
            <p:nvPr/>
          </p:nvSpPr>
          <p:spPr bwMode="auto">
            <a:xfrm>
              <a:off x="2498726" y="2287589"/>
              <a:ext cx="65088" cy="73025"/>
            </a:xfrm>
            <a:custGeom>
              <a:avLst/>
              <a:gdLst>
                <a:gd name="T0" fmla="*/ 49 w 69"/>
                <a:gd name="T1" fmla="*/ 10 h 78"/>
                <a:gd name="T2" fmla="*/ 48 w 69"/>
                <a:gd name="T3" fmla="*/ 14 h 78"/>
                <a:gd name="T4" fmla="*/ 45 w 69"/>
                <a:gd name="T5" fmla="*/ 17 h 78"/>
                <a:gd name="T6" fmla="*/ 35 w 69"/>
                <a:gd name="T7" fmla="*/ 24 h 78"/>
                <a:gd name="T8" fmla="*/ 13 w 69"/>
                <a:gd name="T9" fmla="*/ 38 h 78"/>
                <a:gd name="T10" fmla="*/ 3 w 69"/>
                <a:gd name="T11" fmla="*/ 51 h 78"/>
                <a:gd name="T12" fmla="*/ 0 w 69"/>
                <a:gd name="T13" fmla="*/ 68 h 78"/>
                <a:gd name="T14" fmla="*/ 10 w 69"/>
                <a:gd name="T15" fmla="*/ 78 h 78"/>
                <a:gd name="T16" fmla="*/ 20 w 69"/>
                <a:gd name="T17" fmla="*/ 68 h 78"/>
                <a:gd name="T18" fmla="*/ 21 w 69"/>
                <a:gd name="T19" fmla="*/ 60 h 78"/>
                <a:gd name="T20" fmla="*/ 24 w 69"/>
                <a:gd name="T21" fmla="*/ 55 h 78"/>
                <a:gd name="T22" fmla="*/ 34 w 69"/>
                <a:gd name="T23" fmla="*/ 48 h 78"/>
                <a:gd name="T24" fmla="*/ 55 w 69"/>
                <a:gd name="T25" fmla="*/ 35 h 78"/>
                <a:gd name="T26" fmla="*/ 64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8" y="13"/>
                    <a:pt x="48" y="14"/>
                  </a:cubicBezTo>
                  <a:cubicBezTo>
                    <a:pt x="47" y="15"/>
                    <a:pt x="46" y="16"/>
                    <a:pt x="45" y="17"/>
                  </a:cubicBezTo>
                  <a:cubicBezTo>
                    <a:pt x="43" y="20"/>
                    <a:pt x="39" y="22"/>
                    <a:pt x="35" y="24"/>
                  </a:cubicBezTo>
                  <a:cubicBezTo>
                    <a:pt x="28" y="28"/>
                    <a:pt x="20" y="32"/>
                    <a:pt x="13" y="38"/>
                  </a:cubicBezTo>
                  <a:cubicBezTo>
                    <a:pt x="9" y="42"/>
                    <a:pt x="6" y="46"/>
                    <a:pt x="3" y="51"/>
                  </a:cubicBezTo>
                  <a:cubicBezTo>
                    <a:pt x="1" y="56"/>
                    <a:pt x="0" y="61"/>
                    <a:pt x="0" y="68"/>
                  </a:cubicBezTo>
                  <a:cubicBezTo>
                    <a:pt x="0" y="73"/>
                    <a:pt x="4" y="78"/>
                    <a:pt x="10" y="78"/>
                  </a:cubicBezTo>
                  <a:cubicBezTo>
                    <a:pt x="15" y="78"/>
                    <a:pt x="20" y="73"/>
                    <a:pt x="20" y="68"/>
                  </a:cubicBezTo>
                  <a:cubicBezTo>
                    <a:pt x="20" y="65"/>
                    <a:pt x="20" y="62"/>
                    <a:pt x="21" y="60"/>
                  </a:cubicBezTo>
                  <a:cubicBezTo>
                    <a:pt x="22" y="58"/>
                    <a:pt x="23" y="57"/>
                    <a:pt x="24" y="55"/>
                  </a:cubicBezTo>
                  <a:cubicBezTo>
                    <a:pt x="26" y="53"/>
                    <a:pt x="30" y="50"/>
                    <a:pt x="34" y="48"/>
                  </a:cubicBezTo>
                  <a:cubicBezTo>
                    <a:pt x="40" y="44"/>
                    <a:pt x="48" y="40"/>
                    <a:pt x="55" y="35"/>
                  </a:cubicBezTo>
                  <a:cubicBezTo>
                    <a:pt x="58" y="33"/>
                    <a:pt x="62" y="29"/>
                    <a:pt x="64" y="25"/>
                  </a:cubicBezTo>
                  <a:cubicBezTo>
                    <a:pt x="67" y="21"/>
                    <a:pt x="69" y="15"/>
                    <a:pt x="69" y="10"/>
                  </a:cubicBezTo>
                  <a:cubicBezTo>
                    <a:pt x="69" y="4"/>
                    <a:pt x="64" y="0"/>
                    <a:pt x="59" y="0"/>
                  </a:cubicBezTo>
                  <a:cubicBezTo>
                    <a:pt x="53"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73"/>
            <p:cNvSpPr>
              <a:spLocks/>
            </p:cNvSpPr>
            <p:nvPr/>
          </p:nvSpPr>
          <p:spPr bwMode="auto">
            <a:xfrm>
              <a:off x="2498726" y="2341564"/>
              <a:ext cx="65088" cy="73025"/>
            </a:xfrm>
            <a:custGeom>
              <a:avLst/>
              <a:gdLst>
                <a:gd name="T0" fmla="*/ 69 w 69"/>
                <a:gd name="T1" fmla="*/ 68 h 78"/>
                <a:gd name="T2" fmla="*/ 65 w 69"/>
                <a:gd name="T3" fmla="*/ 54 h 78"/>
                <a:gd name="T4" fmla="*/ 59 w 69"/>
                <a:gd name="T5" fmla="*/ 46 h 78"/>
                <a:gd name="T6" fmla="*/ 44 w 69"/>
                <a:gd name="T7" fmla="*/ 36 h 78"/>
                <a:gd name="T8" fmla="*/ 26 w 69"/>
                <a:gd name="T9" fmla="*/ 25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6 h 78"/>
                <a:gd name="T22" fmla="*/ 24 w 69"/>
                <a:gd name="T23" fmla="*/ 47 h 78"/>
                <a:gd name="T24" fmla="*/ 43 w 69"/>
                <a:gd name="T25" fmla="*/ 59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6"/>
                  </a:cubicBezTo>
                  <a:cubicBezTo>
                    <a:pt x="54" y="42"/>
                    <a:pt x="49" y="39"/>
                    <a:pt x="44" y="36"/>
                  </a:cubicBezTo>
                  <a:cubicBezTo>
                    <a:pt x="37" y="32"/>
                    <a:pt x="30" y="29"/>
                    <a:pt x="26" y="25"/>
                  </a:cubicBezTo>
                  <a:cubicBezTo>
                    <a:pt x="24" y="23"/>
                    <a:pt x="22" y="21"/>
                    <a:pt x="21" y="18"/>
                  </a:cubicBezTo>
                  <a:cubicBezTo>
                    <a:pt x="20" y="16"/>
                    <a:pt x="20" y="14"/>
                    <a:pt x="20" y="10"/>
                  </a:cubicBezTo>
                  <a:cubicBezTo>
                    <a:pt x="20" y="4"/>
                    <a:pt x="15" y="0"/>
                    <a:pt x="10" y="0"/>
                  </a:cubicBezTo>
                  <a:cubicBezTo>
                    <a:pt x="4" y="0"/>
                    <a:pt x="0" y="4"/>
                    <a:pt x="0" y="10"/>
                  </a:cubicBezTo>
                  <a:cubicBezTo>
                    <a:pt x="0" y="15"/>
                    <a:pt x="1" y="21"/>
                    <a:pt x="2" y="25"/>
                  </a:cubicBezTo>
                  <a:cubicBezTo>
                    <a:pt x="4" y="29"/>
                    <a:pt x="6" y="33"/>
                    <a:pt x="9" y="36"/>
                  </a:cubicBezTo>
                  <a:cubicBezTo>
                    <a:pt x="13" y="41"/>
                    <a:pt x="18" y="44"/>
                    <a:pt x="24" y="47"/>
                  </a:cubicBezTo>
                  <a:cubicBezTo>
                    <a:pt x="31" y="52"/>
                    <a:pt x="38" y="55"/>
                    <a:pt x="43" y="59"/>
                  </a:cubicBezTo>
                  <a:cubicBezTo>
                    <a:pt x="45" y="60"/>
                    <a:pt x="46" y="62"/>
                    <a:pt x="47" y="63"/>
                  </a:cubicBezTo>
                  <a:cubicBezTo>
                    <a:pt x="48" y="65"/>
                    <a:pt x="49" y="66"/>
                    <a:pt x="49" y="68"/>
                  </a:cubicBezTo>
                  <a:cubicBezTo>
                    <a:pt x="49" y="74"/>
                    <a:pt x="53" y="78"/>
                    <a:pt x="59" y="78"/>
                  </a:cubicBezTo>
                  <a:cubicBezTo>
                    <a:pt x="64" y="78"/>
                    <a:pt x="69" y="74"/>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p:cNvSpPr>
            <p:nvPr/>
          </p:nvSpPr>
          <p:spPr bwMode="auto">
            <a:xfrm>
              <a:off x="2498726" y="2233614"/>
              <a:ext cx="65088" cy="73025"/>
            </a:xfrm>
            <a:custGeom>
              <a:avLst/>
              <a:gdLst>
                <a:gd name="T0" fmla="*/ 69 w 69"/>
                <a:gd name="T1" fmla="*/ 68 h 78"/>
                <a:gd name="T2" fmla="*/ 65 w 69"/>
                <a:gd name="T3" fmla="*/ 54 h 78"/>
                <a:gd name="T4" fmla="*/ 59 w 69"/>
                <a:gd name="T5" fmla="*/ 45 h 78"/>
                <a:gd name="T6" fmla="*/ 44 w 69"/>
                <a:gd name="T7" fmla="*/ 36 h 78"/>
                <a:gd name="T8" fmla="*/ 26 w 69"/>
                <a:gd name="T9" fmla="*/ 24 h 78"/>
                <a:gd name="T10" fmla="*/ 21 w 69"/>
                <a:gd name="T11" fmla="*/ 18 h 78"/>
                <a:gd name="T12" fmla="*/ 20 w 69"/>
                <a:gd name="T13" fmla="*/ 10 h 78"/>
                <a:gd name="T14" fmla="*/ 10 w 69"/>
                <a:gd name="T15" fmla="*/ 0 h 78"/>
                <a:gd name="T16" fmla="*/ 0 w 69"/>
                <a:gd name="T17" fmla="*/ 10 h 78"/>
                <a:gd name="T18" fmla="*/ 2 w 69"/>
                <a:gd name="T19" fmla="*/ 25 h 78"/>
                <a:gd name="T20" fmla="*/ 9 w 69"/>
                <a:gd name="T21" fmla="*/ 35 h 78"/>
                <a:gd name="T22" fmla="*/ 24 w 69"/>
                <a:gd name="T23" fmla="*/ 47 h 78"/>
                <a:gd name="T24" fmla="*/ 43 w 69"/>
                <a:gd name="T25" fmla="*/ 58 h 78"/>
                <a:gd name="T26" fmla="*/ 47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7" y="58"/>
                    <a:pt x="65" y="54"/>
                  </a:cubicBezTo>
                  <a:cubicBezTo>
                    <a:pt x="64" y="51"/>
                    <a:pt x="61" y="48"/>
                    <a:pt x="59" y="45"/>
                  </a:cubicBezTo>
                  <a:cubicBezTo>
                    <a:pt x="54" y="41"/>
                    <a:pt x="49" y="38"/>
                    <a:pt x="44" y="36"/>
                  </a:cubicBezTo>
                  <a:cubicBezTo>
                    <a:pt x="37" y="32"/>
                    <a:pt x="30" y="28"/>
                    <a:pt x="26" y="24"/>
                  </a:cubicBezTo>
                  <a:cubicBezTo>
                    <a:pt x="24" y="22"/>
                    <a:pt x="22" y="20"/>
                    <a:pt x="21" y="18"/>
                  </a:cubicBezTo>
                  <a:cubicBezTo>
                    <a:pt x="20" y="16"/>
                    <a:pt x="20" y="13"/>
                    <a:pt x="20" y="10"/>
                  </a:cubicBezTo>
                  <a:cubicBezTo>
                    <a:pt x="20" y="4"/>
                    <a:pt x="15" y="0"/>
                    <a:pt x="10" y="0"/>
                  </a:cubicBezTo>
                  <a:cubicBezTo>
                    <a:pt x="4" y="0"/>
                    <a:pt x="0" y="4"/>
                    <a:pt x="0" y="10"/>
                  </a:cubicBezTo>
                  <a:cubicBezTo>
                    <a:pt x="0" y="15"/>
                    <a:pt x="1" y="20"/>
                    <a:pt x="2" y="25"/>
                  </a:cubicBezTo>
                  <a:cubicBezTo>
                    <a:pt x="4" y="29"/>
                    <a:pt x="6" y="32"/>
                    <a:pt x="9" y="35"/>
                  </a:cubicBezTo>
                  <a:cubicBezTo>
                    <a:pt x="13" y="40"/>
                    <a:pt x="18" y="44"/>
                    <a:pt x="24" y="47"/>
                  </a:cubicBezTo>
                  <a:cubicBezTo>
                    <a:pt x="31" y="52"/>
                    <a:pt x="38" y="55"/>
                    <a:pt x="43" y="58"/>
                  </a:cubicBezTo>
                  <a:cubicBezTo>
                    <a:pt x="45" y="60"/>
                    <a:pt x="46" y="61"/>
                    <a:pt x="47" y="63"/>
                  </a:cubicBezTo>
                  <a:cubicBezTo>
                    <a:pt x="48" y="64"/>
                    <a:pt x="49" y="65"/>
                    <a:pt x="49" y="68"/>
                  </a:cubicBezTo>
                  <a:cubicBezTo>
                    <a:pt x="49" y="73"/>
                    <a:pt x="53" y="78"/>
                    <a:pt x="59" y="78"/>
                  </a:cubicBezTo>
                  <a:cubicBezTo>
                    <a:pt x="64" y="78"/>
                    <a:pt x="69" y="73"/>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p:cNvSpPr>
            <p:nvPr/>
          </p:nvSpPr>
          <p:spPr bwMode="auto">
            <a:xfrm>
              <a:off x="1376363" y="2481264"/>
              <a:ext cx="65088" cy="73025"/>
            </a:xfrm>
            <a:custGeom>
              <a:avLst/>
              <a:gdLst>
                <a:gd name="T0" fmla="*/ 49 w 69"/>
                <a:gd name="T1" fmla="*/ 10 h 78"/>
                <a:gd name="T2" fmla="*/ 48 w 69"/>
                <a:gd name="T3" fmla="*/ 14 h 78"/>
                <a:gd name="T4" fmla="*/ 46 w 69"/>
                <a:gd name="T5" fmla="*/ 17 h 78"/>
                <a:gd name="T6" fmla="*/ 35 w 69"/>
                <a:gd name="T7" fmla="*/ 24 h 78"/>
                <a:gd name="T8" fmla="*/ 13 w 69"/>
                <a:gd name="T9" fmla="*/ 38 h 78"/>
                <a:gd name="T10" fmla="*/ 4 w 69"/>
                <a:gd name="T11" fmla="*/ 51 h 78"/>
                <a:gd name="T12" fmla="*/ 0 w 69"/>
                <a:gd name="T13" fmla="*/ 68 h 78"/>
                <a:gd name="T14" fmla="*/ 10 w 69"/>
                <a:gd name="T15" fmla="*/ 78 h 78"/>
                <a:gd name="T16" fmla="*/ 20 w 69"/>
                <a:gd name="T17" fmla="*/ 68 h 78"/>
                <a:gd name="T18" fmla="*/ 22 w 69"/>
                <a:gd name="T19" fmla="*/ 60 h 78"/>
                <a:gd name="T20" fmla="*/ 25 w 69"/>
                <a:gd name="T21" fmla="*/ 55 h 78"/>
                <a:gd name="T22" fmla="*/ 35 w 69"/>
                <a:gd name="T23" fmla="*/ 48 h 78"/>
                <a:gd name="T24" fmla="*/ 56 w 69"/>
                <a:gd name="T25" fmla="*/ 35 h 78"/>
                <a:gd name="T26" fmla="*/ 65 w 69"/>
                <a:gd name="T27" fmla="*/ 25 h 78"/>
                <a:gd name="T28" fmla="*/ 69 w 69"/>
                <a:gd name="T29" fmla="*/ 10 h 78"/>
                <a:gd name="T30" fmla="*/ 59 w 69"/>
                <a:gd name="T31" fmla="*/ 0 h 78"/>
                <a:gd name="T32" fmla="*/ 49 w 69"/>
                <a:gd name="T33"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49" y="10"/>
                  </a:moveTo>
                  <a:cubicBezTo>
                    <a:pt x="49" y="12"/>
                    <a:pt x="49" y="13"/>
                    <a:pt x="48" y="14"/>
                  </a:cubicBezTo>
                  <a:cubicBezTo>
                    <a:pt x="48" y="15"/>
                    <a:pt x="47" y="16"/>
                    <a:pt x="46" y="17"/>
                  </a:cubicBezTo>
                  <a:cubicBezTo>
                    <a:pt x="43" y="19"/>
                    <a:pt x="40" y="22"/>
                    <a:pt x="35" y="24"/>
                  </a:cubicBezTo>
                  <a:cubicBezTo>
                    <a:pt x="29" y="28"/>
                    <a:pt x="21" y="32"/>
                    <a:pt x="13" y="38"/>
                  </a:cubicBezTo>
                  <a:cubicBezTo>
                    <a:pt x="10" y="41"/>
                    <a:pt x="6" y="46"/>
                    <a:pt x="4" y="51"/>
                  </a:cubicBezTo>
                  <a:cubicBezTo>
                    <a:pt x="2" y="56"/>
                    <a:pt x="0" y="61"/>
                    <a:pt x="0" y="68"/>
                  </a:cubicBezTo>
                  <a:cubicBezTo>
                    <a:pt x="0" y="73"/>
                    <a:pt x="5" y="78"/>
                    <a:pt x="10" y="78"/>
                  </a:cubicBezTo>
                  <a:cubicBezTo>
                    <a:pt x="16" y="78"/>
                    <a:pt x="20" y="73"/>
                    <a:pt x="20" y="68"/>
                  </a:cubicBezTo>
                  <a:cubicBezTo>
                    <a:pt x="20" y="65"/>
                    <a:pt x="21" y="62"/>
                    <a:pt x="22" y="60"/>
                  </a:cubicBezTo>
                  <a:cubicBezTo>
                    <a:pt x="22" y="58"/>
                    <a:pt x="23" y="57"/>
                    <a:pt x="25" y="55"/>
                  </a:cubicBezTo>
                  <a:cubicBezTo>
                    <a:pt x="27" y="53"/>
                    <a:pt x="30" y="50"/>
                    <a:pt x="35" y="48"/>
                  </a:cubicBezTo>
                  <a:cubicBezTo>
                    <a:pt x="41" y="44"/>
                    <a:pt x="48" y="40"/>
                    <a:pt x="56" y="35"/>
                  </a:cubicBezTo>
                  <a:cubicBezTo>
                    <a:pt x="59" y="33"/>
                    <a:pt x="63" y="29"/>
                    <a:pt x="65" y="25"/>
                  </a:cubicBezTo>
                  <a:cubicBezTo>
                    <a:pt x="68" y="21"/>
                    <a:pt x="69" y="15"/>
                    <a:pt x="69" y="10"/>
                  </a:cubicBezTo>
                  <a:cubicBezTo>
                    <a:pt x="69" y="4"/>
                    <a:pt x="65" y="0"/>
                    <a:pt x="59" y="0"/>
                  </a:cubicBezTo>
                  <a:cubicBezTo>
                    <a:pt x="54" y="0"/>
                    <a:pt x="49" y="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p:cNvSpPr>
            <p:nvPr/>
          </p:nvSpPr>
          <p:spPr bwMode="auto">
            <a:xfrm>
              <a:off x="1376363" y="2371726"/>
              <a:ext cx="65088" cy="74613"/>
            </a:xfrm>
            <a:custGeom>
              <a:avLst/>
              <a:gdLst>
                <a:gd name="T0" fmla="*/ 49 w 69"/>
                <a:gd name="T1" fmla="*/ 10 h 79"/>
                <a:gd name="T2" fmla="*/ 48 w 69"/>
                <a:gd name="T3" fmla="*/ 15 h 79"/>
                <a:gd name="T4" fmla="*/ 46 w 69"/>
                <a:gd name="T5" fmla="*/ 18 h 79"/>
                <a:gd name="T6" fmla="*/ 35 w 69"/>
                <a:gd name="T7" fmla="*/ 25 h 79"/>
                <a:gd name="T8" fmla="*/ 13 w 69"/>
                <a:gd name="T9" fmla="*/ 39 h 79"/>
                <a:gd name="T10" fmla="*/ 4 w 69"/>
                <a:gd name="T11" fmla="*/ 51 h 79"/>
                <a:gd name="T12" fmla="*/ 0 w 69"/>
                <a:gd name="T13" fmla="*/ 69 h 79"/>
                <a:gd name="T14" fmla="*/ 10 w 69"/>
                <a:gd name="T15" fmla="*/ 79 h 79"/>
                <a:gd name="T16" fmla="*/ 20 w 69"/>
                <a:gd name="T17" fmla="*/ 69 h 79"/>
                <a:gd name="T18" fmla="*/ 22 w 69"/>
                <a:gd name="T19" fmla="*/ 61 h 79"/>
                <a:gd name="T20" fmla="*/ 25 w 69"/>
                <a:gd name="T21" fmla="*/ 56 h 79"/>
                <a:gd name="T22" fmla="*/ 35 w 69"/>
                <a:gd name="T23" fmla="*/ 48 h 79"/>
                <a:gd name="T24" fmla="*/ 56 w 69"/>
                <a:gd name="T25" fmla="*/ 36 h 79"/>
                <a:gd name="T26" fmla="*/ 65 w 69"/>
                <a:gd name="T27" fmla="*/ 26 h 79"/>
                <a:gd name="T28" fmla="*/ 69 w 69"/>
                <a:gd name="T29" fmla="*/ 10 h 79"/>
                <a:gd name="T30" fmla="*/ 59 w 69"/>
                <a:gd name="T31" fmla="*/ 0 h 79"/>
                <a:gd name="T32" fmla="*/ 49 w 69"/>
                <a:gd name="T33"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9">
                  <a:moveTo>
                    <a:pt x="49" y="10"/>
                  </a:moveTo>
                  <a:cubicBezTo>
                    <a:pt x="49" y="12"/>
                    <a:pt x="49" y="14"/>
                    <a:pt x="48" y="15"/>
                  </a:cubicBezTo>
                  <a:cubicBezTo>
                    <a:pt x="48" y="16"/>
                    <a:pt x="47" y="17"/>
                    <a:pt x="46" y="18"/>
                  </a:cubicBezTo>
                  <a:cubicBezTo>
                    <a:pt x="43" y="20"/>
                    <a:pt x="40" y="22"/>
                    <a:pt x="35" y="25"/>
                  </a:cubicBezTo>
                  <a:cubicBezTo>
                    <a:pt x="29" y="29"/>
                    <a:pt x="21" y="32"/>
                    <a:pt x="13" y="39"/>
                  </a:cubicBezTo>
                  <a:cubicBezTo>
                    <a:pt x="10" y="42"/>
                    <a:pt x="6" y="46"/>
                    <a:pt x="4" y="51"/>
                  </a:cubicBezTo>
                  <a:cubicBezTo>
                    <a:pt x="2" y="56"/>
                    <a:pt x="0" y="62"/>
                    <a:pt x="0" y="69"/>
                  </a:cubicBezTo>
                  <a:cubicBezTo>
                    <a:pt x="0" y="74"/>
                    <a:pt x="5" y="79"/>
                    <a:pt x="10" y="79"/>
                  </a:cubicBezTo>
                  <a:cubicBezTo>
                    <a:pt x="16" y="79"/>
                    <a:pt x="20" y="74"/>
                    <a:pt x="20" y="69"/>
                  </a:cubicBezTo>
                  <a:cubicBezTo>
                    <a:pt x="20" y="65"/>
                    <a:pt x="21" y="63"/>
                    <a:pt x="22" y="61"/>
                  </a:cubicBezTo>
                  <a:cubicBezTo>
                    <a:pt x="22" y="59"/>
                    <a:pt x="23" y="57"/>
                    <a:pt x="25" y="56"/>
                  </a:cubicBezTo>
                  <a:cubicBezTo>
                    <a:pt x="27" y="53"/>
                    <a:pt x="30" y="51"/>
                    <a:pt x="35" y="48"/>
                  </a:cubicBezTo>
                  <a:cubicBezTo>
                    <a:pt x="41" y="44"/>
                    <a:pt x="48" y="41"/>
                    <a:pt x="56" y="36"/>
                  </a:cubicBezTo>
                  <a:cubicBezTo>
                    <a:pt x="59" y="33"/>
                    <a:pt x="63" y="30"/>
                    <a:pt x="65" y="26"/>
                  </a:cubicBezTo>
                  <a:cubicBezTo>
                    <a:pt x="68" y="21"/>
                    <a:pt x="69" y="16"/>
                    <a:pt x="69" y="10"/>
                  </a:cubicBezTo>
                  <a:cubicBezTo>
                    <a:pt x="69" y="5"/>
                    <a:pt x="65" y="0"/>
                    <a:pt x="59" y="0"/>
                  </a:cubicBezTo>
                  <a:cubicBezTo>
                    <a:pt x="54" y="0"/>
                    <a:pt x="49" y="5"/>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7"/>
            <p:cNvSpPr>
              <a:spLocks/>
            </p:cNvSpPr>
            <p:nvPr/>
          </p:nvSpPr>
          <p:spPr bwMode="auto">
            <a:xfrm>
              <a:off x="1376363" y="2427289"/>
              <a:ext cx="65088" cy="73025"/>
            </a:xfrm>
            <a:custGeom>
              <a:avLst/>
              <a:gdLst>
                <a:gd name="T0" fmla="*/ 69 w 69"/>
                <a:gd name="T1" fmla="*/ 68 h 78"/>
                <a:gd name="T2" fmla="*/ 66 w 69"/>
                <a:gd name="T3" fmla="*/ 54 h 78"/>
                <a:gd name="T4" fmla="*/ 59 w 69"/>
                <a:gd name="T5" fmla="*/ 45 h 78"/>
                <a:gd name="T6" fmla="*/ 45 w 69"/>
                <a:gd name="T7" fmla="*/ 36 h 78"/>
                <a:gd name="T8" fmla="*/ 27 w 69"/>
                <a:gd name="T9" fmla="*/ 24 h 78"/>
                <a:gd name="T10" fmla="*/ 22 w 69"/>
                <a:gd name="T11" fmla="*/ 18 h 78"/>
                <a:gd name="T12" fmla="*/ 20 w 69"/>
                <a:gd name="T13" fmla="*/ 10 h 78"/>
                <a:gd name="T14" fmla="*/ 10 w 69"/>
                <a:gd name="T15" fmla="*/ 0 h 78"/>
                <a:gd name="T16" fmla="*/ 0 w 69"/>
                <a:gd name="T17" fmla="*/ 10 h 78"/>
                <a:gd name="T18" fmla="*/ 3 w 69"/>
                <a:gd name="T19" fmla="*/ 25 h 78"/>
                <a:gd name="T20" fmla="*/ 10 w 69"/>
                <a:gd name="T21" fmla="*/ 35 h 78"/>
                <a:gd name="T22" fmla="*/ 24 w 69"/>
                <a:gd name="T23" fmla="*/ 47 h 78"/>
                <a:gd name="T24" fmla="*/ 44 w 69"/>
                <a:gd name="T25" fmla="*/ 58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8"/>
                    <a:pt x="66" y="54"/>
                  </a:cubicBezTo>
                  <a:cubicBezTo>
                    <a:pt x="64" y="51"/>
                    <a:pt x="62" y="48"/>
                    <a:pt x="59" y="45"/>
                  </a:cubicBezTo>
                  <a:cubicBezTo>
                    <a:pt x="55" y="41"/>
                    <a:pt x="50" y="38"/>
                    <a:pt x="45" y="36"/>
                  </a:cubicBezTo>
                  <a:cubicBezTo>
                    <a:pt x="38" y="32"/>
                    <a:pt x="31" y="28"/>
                    <a:pt x="27" y="24"/>
                  </a:cubicBezTo>
                  <a:cubicBezTo>
                    <a:pt x="25" y="22"/>
                    <a:pt x="23" y="20"/>
                    <a:pt x="22" y="18"/>
                  </a:cubicBezTo>
                  <a:cubicBezTo>
                    <a:pt x="21" y="16"/>
                    <a:pt x="20" y="13"/>
                    <a:pt x="20" y="10"/>
                  </a:cubicBezTo>
                  <a:cubicBezTo>
                    <a:pt x="20" y="4"/>
                    <a:pt x="16" y="0"/>
                    <a:pt x="10" y="0"/>
                  </a:cubicBezTo>
                  <a:cubicBezTo>
                    <a:pt x="5" y="0"/>
                    <a:pt x="0" y="4"/>
                    <a:pt x="0" y="10"/>
                  </a:cubicBezTo>
                  <a:cubicBezTo>
                    <a:pt x="0" y="15"/>
                    <a:pt x="1" y="20"/>
                    <a:pt x="3" y="25"/>
                  </a:cubicBezTo>
                  <a:cubicBezTo>
                    <a:pt x="5" y="29"/>
                    <a:pt x="7" y="32"/>
                    <a:pt x="10" y="35"/>
                  </a:cubicBezTo>
                  <a:cubicBezTo>
                    <a:pt x="14" y="40"/>
                    <a:pt x="19" y="44"/>
                    <a:pt x="24" y="47"/>
                  </a:cubicBezTo>
                  <a:cubicBezTo>
                    <a:pt x="32" y="51"/>
                    <a:pt x="39" y="55"/>
                    <a:pt x="44" y="58"/>
                  </a:cubicBezTo>
                  <a:cubicBezTo>
                    <a:pt x="46" y="60"/>
                    <a:pt x="47" y="61"/>
                    <a:pt x="48" y="63"/>
                  </a:cubicBezTo>
                  <a:cubicBezTo>
                    <a:pt x="49" y="64"/>
                    <a:pt x="49" y="65"/>
                    <a:pt x="49" y="68"/>
                  </a:cubicBezTo>
                  <a:cubicBezTo>
                    <a:pt x="49" y="73"/>
                    <a:pt x="54" y="78"/>
                    <a:pt x="59" y="78"/>
                  </a:cubicBezTo>
                  <a:cubicBezTo>
                    <a:pt x="65" y="78"/>
                    <a:pt x="69" y="73"/>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p:cNvSpPr>
            <p:nvPr/>
          </p:nvSpPr>
          <p:spPr bwMode="auto">
            <a:xfrm>
              <a:off x="1376363" y="2317751"/>
              <a:ext cx="65088" cy="73025"/>
            </a:xfrm>
            <a:custGeom>
              <a:avLst/>
              <a:gdLst>
                <a:gd name="T0" fmla="*/ 69 w 69"/>
                <a:gd name="T1" fmla="*/ 68 h 78"/>
                <a:gd name="T2" fmla="*/ 66 w 69"/>
                <a:gd name="T3" fmla="*/ 55 h 78"/>
                <a:gd name="T4" fmla="*/ 59 w 69"/>
                <a:gd name="T5" fmla="*/ 46 h 78"/>
                <a:gd name="T6" fmla="*/ 45 w 69"/>
                <a:gd name="T7" fmla="*/ 36 h 78"/>
                <a:gd name="T8" fmla="*/ 27 w 69"/>
                <a:gd name="T9" fmla="*/ 25 h 78"/>
                <a:gd name="T10" fmla="*/ 22 w 69"/>
                <a:gd name="T11" fmla="*/ 19 h 78"/>
                <a:gd name="T12" fmla="*/ 20 w 69"/>
                <a:gd name="T13" fmla="*/ 10 h 78"/>
                <a:gd name="T14" fmla="*/ 10 w 69"/>
                <a:gd name="T15" fmla="*/ 0 h 78"/>
                <a:gd name="T16" fmla="*/ 0 w 69"/>
                <a:gd name="T17" fmla="*/ 10 h 78"/>
                <a:gd name="T18" fmla="*/ 3 w 69"/>
                <a:gd name="T19" fmla="*/ 25 h 78"/>
                <a:gd name="T20" fmla="*/ 10 w 69"/>
                <a:gd name="T21" fmla="*/ 36 h 78"/>
                <a:gd name="T22" fmla="*/ 24 w 69"/>
                <a:gd name="T23" fmla="*/ 48 h 78"/>
                <a:gd name="T24" fmla="*/ 44 w 69"/>
                <a:gd name="T25" fmla="*/ 59 h 78"/>
                <a:gd name="T26" fmla="*/ 48 w 69"/>
                <a:gd name="T27" fmla="*/ 63 h 78"/>
                <a:gd name="T28" fmla="*/ 49 w 69"/>
                <a:gd name="T29" fmla="*/ 68 h 78"/>
                <a:gd name="T30" fmla="*/ 59 w 69"/>
                <a:gd name="T31" fmla="*/ 78 h 78"/>
                <a:gd name="T32" fmla="*/ 69 w 69"/>
                <a:gd name="T33"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69" y="68"/>
                  </a:moveTo>
                  <a:cubicBezTo>
                    <a:pt x="69" y="63"/>
                    <a:pt x="68" y="59"/>
                    <a:pt x="66" y="55"/>
                  </a:cubicBezTo>
                  <a:cubicBezTo>
                    <a:pt x="64" y="51"/>
                    <a:pt x="62" y="48"/>
                    <a:pt x="59" y="46"/>
                  </a:cubicBezTo>
                  <a:cubicBezTo>
                    <a:pt x="55" y="42"/>
                    <a:pt x="50" y="39"/>
                    <a:pt x="45" y="36"/>
                  </a:cubicBezTo>
                  <a:cubicBezTo>
                    <a:pt x="38" y="32"/>
                    <a:pt x="31" y="29"/>
                    <a:pt x="27" y="25"/>
                  </a:cubicBezTo>
                  <a:cubicBezTo>
                    <a:pt x="25" y="23"/>
                    <a:pt x="23" y="21"/>
                    <a:pt x="22" y="19"/>
                  </a:cubicBezTo>
                  <a:cubicBezTo>
                    <a:pt x="21" y="17"/>
                    <a:pt x="20" y="14"/>
                    <a:pt x="20" y="10"/>
                  </a:cubicBezTo>
                  <a:cubicBezTo>
                    <a:pt x="20" y="5"/>
                    <a:pt x="16" y="0"/>
                    <a:pt x="10" y="0"/>
                  </a:cubicBezTo>
                  <a:cubicBezTo>
                    <a:pt x="5" y="0"/>
                    <a:pt x="0" y="5"/>
                    <a:pt x="0" y="10"/>
                  </a:cubicBezTo>
                  <a:cubicBezTo>
                    <a:pt x="0" y="16"/>
                    <a:pt x="1" y="21"/>
                    <a:pt x="3" y="25"/>
                  </a:cubicBezTo>
                  <a:cubicBezTo>
                    <a:pt x="5" y="29"/>
                    <a:pt x="7" y="33"/>
                    <a:pt x="10" y="36"/>
                  </a:cubicBezTo>
                  <a:cubicBezTo>
                    <a:pt x="14" y="41"/>
                    <a:pt x="19" y="45"/>
                    <a:pt x="24" y="48"/>
                  </a:cubicBezTo>
                  <a:cubicBezTo>
                    <a:pt x="32" y="52"/>
                    <a:pt x="39" y="55"/>
                    <a:pt x="44" y="59"/>
                  </a:cubicBezTo>
                  <a:cubicBezTo>
                    <a:pt x="46" y="61"/>
                    <a:pt x="47" y="62"/>
                    <a:pt x="48" y="63"/>
                  </a:cubicBezTo>
                  <a:cubicBezTo>
                    <a:pt x="49" y="65"/>
                    <a:pt x="49" y="66"/>
                    <a:pt x="49" y="68"/>
                  </a:cubicBezTo>
                  <a:cubicBezTo>
                    <a:pt x="49" y="74"/>
                    <a:pt x="54" y="78"/>
                    <a:pt x="59" y="78"/>
                  </a:cubicBezTo>
                  <a:cubicBezTo>
                    <a:pt x="65" y="78"/>
                    <a:pt x="69" y="74"/>
                    <a:pt x="6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9"/>
            <p:cNvSpPr>
              <a:spLocks/>
            </p:cNvSpPr>
            <p:nvPr/>
          </p:nvSpPr>
          <p:spPr bwMode="auto">
            <a:xfrm>
              <a:off x="2093913" y="208597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6"/>
                    <a:pt x="164" y="10"/>
                  </a:cubicBezTo>
                  <a:cubicBezTo>
                    <a:pt x="164" y="5"/>
                    <a:pt x="159" y="0"/>
                    <a:pt x="154" y="0"/>
                  </a:cubicBezTo>
                  <a:cubicBezTo>
                    <a:pt x="10" y="0"/>
                    <a:pt x="10" y="0"/>
                    <a:pt x="10" y="0"/>
                  </a:cubicBezTo>
                  <a:cubicBezTo>
                    <a:pt x="5" y="0"/>
                    <a:pt x="0" y="5"/>
                    <a:pt x="0" y="10"/>
                  </a:cubicBezTo>
                  <a:cubicBezTo>
                    <a:pt x="0" y="16"/>
                    <a:pt x="5" y="20"/>
                    <a:pt x="1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p:cNvSpPr>
            <p:nvPr/>
          </p:nvSpPr>
          <p:spPr bwMode="auto">
            <a:xfrm>
              <a:off x="776288" y="1700214"/>
              <a:ext cx="152400" cy="17463"/>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p:cNvSpPr>
            <p:nvPr/>
          </p:nvSpPr>
          <p:spPr bwMode="auto">
            <a:xfrm>
              <a:off x="2105026" y="1076326"/>
              <a:ext cx="153988" cy="19050"/>
            </a:xfrm>
            <a:custGeom>
              <a:avLst/>
              <a:gdLst>
                <a:gd name="T0" fmla="*/ 10 w 164"/>
                <a:gd name="T1" fmla="*/ 20 h 20"/>
                <a:gd name="T2" fmla="*/ 154 w 164"/>
                <a:gd name="T3" fmla="*/ 20 h 20"/>
                <a:gd name="T4" fmla="*/ 164 w 164"/>
                <a:gd name="T5" fmla="*/ 10 h 20"/>
                <a:gd name="T6" fmla="*/ 154 w 164"/>
                <a:gd name="T7" fmla="*/ 0 h 20"/>
                <a:gd name="T8" fmla="*/ 10 w 164"/>
                <a:gd name="T9" fmla="*/ 0 h 20"/>
                <a:gd name="T10" fmla="*/ 0 w 164"/>
                <a:gd name="T11" fmla="*/ 10 h 20"/>
                <a:gd name="T12" fmla="*/ 10 w 1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4" h="20">
                  <a:moveTo>
                    <a:pt x="10" y="20"/>
                  </a:moveTo>
                  <a:cubicBezTo>
                    <a:pt x="154" y="20"/>
                    <a:pt x="154" y="20"/>
                    <a:pt x="154" y="20"/>
                  </a:cubicBezTo>
                  <a:cubicBezTo>
                    <a:pt x="159" y="20"/>
                    <a:pt x="164" y="15"/>
                    <a:pt x="164" y="10"/>
                  </a:cubicBezTo>
                  <a:cubicBezTo>
                    <a:pt x="164" y="4"/>
                    <a:pt x="159" y="0"/>
                    <a:pt x="154" y="0"/>
                  </a:cubicBezTo>
                  <a:cubicBezTo>
                    <a:pt x="10" y="0"/>
                    <a:pt x="10" y="0"/>
                    <a:pt x="10" y="0"/>
                  </a:cubicBezTo>
                  <a:cubicBezTo>
                    <a:pt x="5" y="0"/>
                    <a:pt x="0" y="4"/>
                    <a:pt x="0" y="10"/>
                  </a:cubicBezTo>
                  <a:cubicBezTo>
                    <a:pt x="0" y="15"/>
                    <a:pt x="5" y="20"/>
                    <a:pt x="1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p:cNvSpPr>
            <p:nvPr/>
          </p:nvSpPr>
          <p:spPr bwMode="auto">
            <a:xfrm>
              <a:off x="2633663" y="773114"/>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5"/>
                    <a:pt x="163" y="10"/>
                  </a:cubicBezTo>
                  <a:cubicBezTo>
                    <a:pt x="163" y="4"/>
                    <a:pt x="159" y="0"/>
                    <a:pt x="153" y="0"/>
                  </a:cubicBezTo>
                  <a:cubicBezTo>
                    <a:pt x="10" y="0"/>
                    <a:pt x="10" y="0"/>
                    <a:pt x="10" y="0"/>
                  </a:cubicBezTo>
                  <a:cubicBezTo>
                    <a:pt x="4" y="0"/>
                    <a:pt x="0" y="4"/>
                    <a:pt x="0" y="10"/>
                  </a:cubicBezTo>
                  <a:cubicBezTo>
                    <a:pt x="0" y="15"/>
                    <a:pt x="4" y="20"/>
                    <a:pt x="1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83"/>
            <p:cNvSpPr>
              <a:spLocks/>
            </p:cNvSpPr>
            <p:nvPr/>
          </p:nvSpPr>
          <p:spPr bwMode="auto">
            <a:xfrm>
              <a:off x="1311276" y="2771776"/>
              <a:ext cx="152400" cy="19050"/>
            </a:xfrm>
            <a:custGeom>
              <a:avLst/>
              <a:gdLst>
                <a:gd name="T0" fmla="*/ 10 w 163"/>
                <a:gd name="T1" fmla="*/ 20 h 20"/>
                <a:gd name="T2" fmla="*/ 153 w 163"/>
                <a:gd name="T3" fmla="*/ 20 h 20"/>
                <a:gd name="T4" fmla="*/ 163 w 163"/>
                <a:gd name="T5" fmla="*/ 10 h 20"/>
                <a:gd name="T6" fmla="*/ 153 w 163"/>
                <a:gd name="T7" fmla="*/ 0 h 20"/>
                <a:gd name="T8" fmla="*/ 10 w 163"/>
                <a:gd name="T9" fmla="*/ 0 h 20"/>
                <a:gd name="T10" fmla="*/ 0 w 163"/>
                <a:gd name="T11" fmla="*/ 10 h 20"/>
                <a:gd name="T12" fmla="*/ 10 w 16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63" h="20">
                  <a:moveTo>
                    <a:pt x="10" y="20"/>
                  </a:moveTo>
                  <a:cubicBezTo>
                    <a:pt x="153" y="20"/>
                    <a:pt x="153" y="20"/>
                    <a:pt x="153" y="20"/>
                  </a:cubicBezTo>
                  <a:cubicBezTo>
                    <a:pt x="159" y="20"/>
                    <a:pt x="163" y="16"/>
                    <a:pt x="163" y="10"/>
                  </a:cubicBezTo>
                  <a:cubicBezTo>
                    <a:pt x="163" y="5"/>
                    <a:pt x="159" y="0"/>
                    <a:pt x="153" y="0"/>
                  </a:cubicBezTo>
                  <a:cubicBezTo>
                    <a:pt x="10" y="0"/>
                    <a:pt x="10" y="0"/>
                    <a:pt x="10" y="0"/>
                  </a:cubicBezTo>
                  <a:cubicBezTo>
                    <a:pt x="4" y="0"/>
                    <a:pt x="0" y="5"/>
                    <a:pt x="0" y="10"/>
                  </a:cubicBezTo>
                  <a:cubicBezTo>
                    <a:pt x="0" y="16"/>
                    <a:pt x="4" y="20"/>
                    <a:pt x="1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84"/>
            <p:cNvSpPr>
              <a:spLocks/>
            </p:cNvSpPr>
            <p:nvPr/>
          </p:nvSpPr>
          <p:spPr bwMode="auto">
            <a:xfrm>
              <a:off x="1654176" y="24177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09" y="0"/>
                    <a:pt x="106" y="4"/>
                  </a:cubicBezTo>
                  <a:cubicBezTo>
                    <a:pt x="4" y="105"/>
                    <a:pt x="4" y="105"/>
                    <a:pt x="4" y="105"/>
                  </a:cubicBezTo>
                  <a:cubicBezTo>
                    <a:pt x="0" y="109"/>
                    <a:pt x="0" y="115"/>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85"/>
            <p:cNvSpPr>
              <a:spLocks/>
            </p:cNvSpPr>
            <p:nvPr/>
          </p:nvSpPr>
          <p:spPr bwMode="auto">
            <a:xfrm>
              <a:off x="868363" y="771526"/>
              <a:ext cx="115888" cy="115888"/>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5"/>
                    <a:pt x="4" y="119"/>
                  </a:cubicBezTo>
                  <a:cubicBezTo>
                    <a:pt x="8" y="123"/>
                    <a:pt x="15" y="123"/>
                    <a:pt x="18"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86"/>
            <p:cNvSpPr>
              <a:spLocks/>
            </p:cNvSpPr>
            <p:nvPr/>
          </p:nvSpPr>
          <p:spPr bwMode="auto">
            <a:xfrm>
              <a:off x="2700338" y="1744664"/>
              <a:ext cx="115888" cy="114300"/>
            </a:xfrm>
            <a:custGeom>
              <a:avLst/>
              <a:gdLst>
                <a:gd name="T0" fmla="*/ 18 w 124"/>
                <a:gd name="T1" fmla="*/ 119 h 123"/>
                <a:gd name="T2" fmla="*/ 120 w 124"/>
                <a:gd name="T3" fmla="*/ 18 h 123"/>
                <a:gd name="T4" fmla="*/ 120 w 124"/>
                <a:gd name="T5" fmla="*/ 4 h 123"/>
                <a:gd name="T6" fmla="*/ 106 w 124"/>
                <a:gd name="T7" fmla="*/ 4 h 123"/>
                <a:gd name="T8" fmla="*/ 4 w 124"/>
                <a:gd name="T9" fmla="*/ 105 h 123"/>
                <a:gd name="T10" fmla="*/ 4 w 124"/>
                <a:gd name="T11" fmla="*/ 119 h 123"/>
                <a:gd name="T12" fmla="*/ 18 w 124"/>
                <a:gd name="T13" fmla="*/ 119 h 123"/>
              </a:gdLst>
              <a:ahLst/>
              <a:cxnLst>
                <a:cxn ang="0">
                  <a:pos x="T0" y="T1"/>
                </a:cxn>
                <a:cxn ang="0">
                  <a:pos x="T2" y="T3"/>
                </a:cxn>
                <a:cxn ang="0">
                  <a:pos x="T4" y="T5"/>
                </a:cxn>
                <a:cxn ang="0">
                  <a:pos x="T6" y="T7"/>
                </a:cxn>
                <a:cxn ang="0">
                  <a:pos x="T8" y="T9"/>
                </a:cxn>
                <a:cxn ang="0">
                  <a:pos x="T10" y="T11"/>
                </a:cxn>
                <a:cxn ang="0">
                  <a:pos x="T12" y="T13"/>
                </a:cxn>
              </a:cxnLst>
              <a:rect l="0" t="0" r="r" b="b"/>
              <a:pathLst>
                <a:path w="124" h="123">
                  <a:moveTo>
                    <a:pt x="18" y="119"/>
                  </a:moveTo>
                  <a:cubicBezTo>
                    <a:pt x="120" y="18"/>
                    <a:pt x="120" y="18"/>
                    <a:pt x="120" y="18"/>
                  </a:cubicBezTo>
                  <a:cubicBezTo>
                    <a:pt x="124" y="14"/>
                    <a:pt x="124" y="8"/>
                    <a:pt x="120" y="4"/>
                  </a:cubicBezTo>
                  <a:cubicBezTo>
                    <a:pt x="116" y="0"/>
                    <a:pt x="110" y="0"/>
                    <a:pt x="106" y="4"/>
                  </a:cubicBezTo>
                  <a:cubicBezTo>
                    <a:pt x="4" y="105"/>
                    <a:pt x="4" y="105"/>
                    <a:pt x="4" y="105"/>
                  </a:cubicBezTo>
                  <a:cubicBezTo>
                    <a:pt x="0" y="109"/>
                    <a:pt x="0" y="116"/>
                    <a:pt x="4" y="119"/>
                  </a:cubicBezTo>
                  <a:cubicBezTo>
                    <a:pt x="8" y="123"/>
                    <a:pt x="14" y="123"/>
                    <a:pt x="18"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7"/>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close/>
                  <a:moveTo>
                    <a:pt x="30" y="38"/>
                  </a:moveTo>
                  <a:lnTo>
                    <a:pt x="26" y="45"/>
                  </a:lnTo>
                  <a:lnTo>
                    <a:pt x="23" y="50"/>
                  </a:lnTo>
                  <a:lnTo>
                    <a:pt x="26" y="50"/>
                  </a:lnTo>
                  <a:lnTo>
                    <a:pt x="29" y="46"/>
                  </a:lnTo>
                  <a:lnTo>
                    <a:pt x="31" y="40"/>
                  </a:lnTo>
                  <a:lnTo>
                    <a:pt x="30" y="38"/>
                  </a:lnTo>
                  <a:close/>
                  <a:moveTo>
                    <a:pt x="52" y="0"/>
                  </a:moveTo>
                  <a:lnTo>
                    <a:pt x="37" y="26"/>
                  </a:lnTo>
                  <a:lnTo>
                    <a:pt x="38" y="28"/>
                  </a:lnTo>
                  <a:lnTo>
                    <a:pt x="52" y="5"/>
                  </a:lnTo>
                  <a:lnTo>
                    <a:pt x="76" y="46"/>
                  </a:lnTo>
                  <a:lnTo>
                    <a:pt x="77" y="45"/>
                  </a:lnTo>
                  <a:lnTo>
                    <a:pt x="77" y="45"/>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noEditPoints="1"/>
            </p:cNvSpPr>
            <p:nvPr/>
          </p:nvSpPr>
          <p:spPr bwMode="auto">
            <a:xfrm>
              <a:off x="1903413" y="1244601"/>
              <a:ext cx="163513" cy="141288"/>
            </a:xfrm>
            <a:custGeom>
              <a:avLst/>
              <a:gdLst>
                <a:gd name="T0" fmla="*/ 77 w 103"/>
                <a:gd name="T1" fmla="*/ 45 h 89"/>
                <a:gd name="T2" fmla="*/ 77 w 103"/>
                <a:gd name="T3" fmla="*/ 45 h 89"/>
                <a:gd name="T4" fmla="*/ 76 w 103"/>
                <a:gd name="T5" fmla="*/ 46 h 89"/>
                <a:gd name="T6" fmla="*/ 99 w 103"/>
                <a:gd name="T7" fmla="*/ 86 h 89"/>
                <a:gd name="T8" fmla="*/ 52 w 103"/>
                <a:gd name="T9" fmla="*/ 86 h 89"/>
                <a:gd name="T10" fmla="*/ 4 w 103"/>
                <a:gd name="T11" fmla="*/ 86 h 89"/>
                <a:gd name="T12" fmla="*/ 19 w 103"/>
                <a:gd name="T13" fmla="*/ 62 h 89"/>
                <a:gd name="T14" fmla="*/ 16 w 103"/>
                <a:gd name="T15" fmla="*/ 62 h 89"/>
                <a:gd name="T16" fmla="*/ 0 w 103"/>
                <a:gd name="T17" fmla="*/ 89 h 89"/>
                <a:gd name="T18" fmla="*/ 52 w 103"/>
                <a:gd name="T19" fmla="*/ 89 h 89"/>
                <a:gd name="T20" fmla="*/ 103 w 103"/>
                <a:gd name="T21" fmla="*/ 89 h 89"/>
                <a:gd name="T22" fmla="*/ 77 w 103"/>
                <a:gd name="T23" fmla="*/ 45 h 89"/>
                <a:gd name="T24" fmla="*/ 30 w 103"/>
                <a:gd name="T25" fmla="*/ 38 h 89"/>
                <a:gd name="T26" fmla="*/ 26 w 103"/>
                <a:gd name="T27" fmla="*/ 45 h 89"/>
                <a:gd name="T28" fmla="*/ 23 w 103"/>
                <a:gd name="T29" fmla="*/ 50 h 89"/>
                <a:gd name="T30" fmla="*/ 26 w 103"/>
                <a:gd name="T31" fmla="*/ 50 h 89"/>
                <a:gd name="T32" fmla="*/ 29 w 103"/>
                <a:gd name="T33" fmla="*/ 46 h 89"/>
                <a:gd name="T34" fmla="*/ 31 w 103"/>
                <a:gd name="T35" fmla="*/ 40 h 89"/>
                <a:gd name="T36" fmla="*/ 30 w 103"/>
                <a:gd name="T37" fmla="*/ 38 h 89"/>
                <a:gd name="T38" fmla="*/ 52 w 103"/>
                <a:gd name="T39" fmla="*/ 0 h 89"/>
                <a:gd name="T40" fmla="*/ 37 w 103"/>
                <a:gd name="T41" fmla="*/ 26 h 89"/>
                <a:gd name="T42" fmla="*/ 38 w 103"/>
                <a:gd name="T43" fmla="*/ 28 h 89"/>
                <a:gd name="T44" fmla="*/ 52 w 103"/>
                <a:gd name="T45" fmla="*/ 5 h 89"/>
                <a:gd name="T46" fmla="*/ 76 w 103"/>
                <a:gd name="T47" fmla="*/ 46 h 89"/>
                <a:gd name="T48" fmla="*/ 77 w 103"/>
                <a:gd name="T49" fmla="*/ 45 h 89"/>
                <a:gd name="T50" fmla="*/ 77 w 103"/>
                <a:gd name="T51" fmla="*/ 45 h 89"/>
                <a:gd name="T52" fmla="*/ 52 w 103"/>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89">
                  <a:moveTo>
                    <a:pt x="77" y="45"/>
                  </a:moveTo>
                  <a:lnTo>
                    <a:pt x="77" y="45"/>
                  </a:lnTo>
                  <a:lnTo>
                    <a:pt x="76" y="46"/>
                  </a:lnTo>
                  <a:lnTo>
                    <a:pt x="99" y="86"/>
                  </a:lnTo>
                  <a:lnTo>
                    <a:pt x="52" y="86"/>
                  </a:lnTo>
                  <a:lnTo>
                    <a:pt x="4" y="86"/>
                  </a:lnTo>
                  <a:lnTo>
                    <a:pt x="19" y="62"/>
                  </a:lnTo>
                  <a:lnTo>
                    <a:pt x="16" y="62"/>
                  </a:lnTo>
                  <a:lnTo>
                    <a:pt x="0" y="89"/>
                  </a:lnTo>
                  <a:lnTo>
                    <a:pt x="52" y="89"/>
                  </a:lnTo>
                  <a:lnTo>
                    <a:pt x="103" y="89"/>
                  </a:lnTo>
                  <a:lnTo>
                    <a:pt x="77" y="45"/>
                  </a:lnTo>
                  <a:moveTo>
                    <a:pt x="30" y="38"/>
                  </a:moveTo>
                  <a:lnTo>
                    <a:pt x="26" y="45"/>
                  </a:lnTo>
                  <a:lnTo>
                    <a:pt x="23" y="50"/>
                  </a:lnTo>
                  <a:lnTo>
                    <a:pt x="26" y="50"/>
                  </a:lnTo>
                  <a:lnTo>
                    <a:pt x="29" y="46"/>
                  </a:lnTo>
                  <a:lnTo>
                    <a:pt x="31" y="40"/>
                  </a:lnTo>
                  <a:lnTo>
                    <a:pt x="30" y="38"/>
                  </a:lnTo>
                  <a:moveTo>
                    <a:pt x="52" y="0"/>
                  </a:moveTo>
                  <a:lnTo>
                    <a:pt x="37" y="26"/>
                  </a:lnTo>
                  <a:lnTo>
                    <a:pt x="38" y="28"/>
                  </a:lnTo>
                  <a:lnTo>
                    <a:pt x="52" y="5"/>
                  </a:lnTo>
                  <a:lnTo>
                    <a:pt x="76" y="46"/>
                  </a:lnTo>
                  <a:lnTo>
                    <a:pt x="77" y="45"/>
                  </a:lnTo>
                  <a:lnTo>
                    <a:pt x="77" y="45"/>
                  </a:lnTo>
                  <a:lnTo>
                    <a:pt x="5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9"/>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close/>
                  <a:moveTo>
                    <a:pt x="21" y="0"/>
                  </a:moveTo>
                  <a:lnTo>
                    <a:pt x="14" y="12"/>
                  </a:lnTo>
                  <a:lnTo>
                    <a:pt x="15" y="14"/>
                  </a:lnTo>
                  <a:lnTo>
                    <a:pt x="22" y="2"/>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noEditPoints="1"/>
            </p:cNvSpPr>
            <p:nvPr/>
          </p:nvSpPr>
          <p:spPr bwMode="auto">
            <a:xfrm>
              <a:off x="1928813" y="1285876"/>
              <a:ext cx="34925" cy="57150"/>
            </a:xfrm>
            <a:custGeom>
              <a:avLst/>
              <a:gdLst>
                <a:gd name="T0" fmla="*/ 10 w 22"/>
                <a:gd name="T1" fmla="*/ 24 h 36"/>
                <a:gd name="T2" fmla="*/ 7 w 22"/>
                <a:gd name="T3" fmla="*/ 24 h 36"/>
                <a:gd name="T4" fmla="*/ 0 w 22"/>
                <a:gd name="T5" fmla="*/ 36 h 36"/>
                <a:gd name="T6" fmla="*/ 3 w 22"/>
                <a:gd name="T7" fmla="*/ 36 h 36"/>
                <a:gd name="T8" fmla="*/ 10 w 22"/>
                <a:gd name="T9" fmla="*/ 24 h 36"/>
                <a:gd name="T10" fmla="*/ 21 w 22"/>
                <a:gd name="T11" fmla="*/ 0 h 36"/>
                <a:gd name="T12" fmla="*/ 14 w 22"/>
                <a:gd name="T13" fmla="*/ 12 h 36"/>
                <a:gd name="T14" fmla="*/ 15 w 22"/>
                <a:gd name="T15" fmla="*/ 14 h 36"/>
                <a:gd name="T16" fmla="*/ 22 w 22"/>
                <a:gd name="T17" fmla="*/ 2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10" y="24"/>
                  </a:moveTo>
                  <a:lnTo>
                    <a:pt x="7" y="24"/>
                  </a:lnTo>
                  <a:lnTo>
                    <a:pt x="0" y="36"/>
                  </a:lnTo>
                  <a:lnTo>
                    <a:pt x="3" y="36"/>
                  </a:lnTo>
                  <a:lnTo>
                    <a:pt x="10" y="24"/>
                  </a:lnTo>
                  <a:moveTo>
                    <a:pt x="21" y="0"/>
                  </a:moveTo>
                  <a:lnTo>
                    <a:pt x="14" y="12"/>
                  </a:lnTo>
                  <a:lnTo>
                    <a:pt x="15" y="14"/>
                  </a:lnTo>
                  <a:lnTo>
                    <a:pt x="22" y="2"/>
                  </a:lnTo>
                  <a:lnTo>
                    <a:pt x="2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291"/>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close/>
                  <a:moveTo>
                    <a:pt x="29" y="37"/>
                  </a:moveTo>
                  <a:lnTo>
                    <a:pt x="25" y="44"/>
                  </a:lnTo>
                  <a:lnTo>
                    <a:pt x="22" y="50"/>
                  </a:lnTo>
                  <a:lnTo>
                    <a:pt x="25" y="50"/>
                  </a:lnTo>
                  <a:lnTo>
                    <a:pt x="28" y="46"/>
                  </a:lnTo>
                  <a:lnTo>
                    <a:pt x="31" y="40"/>
                  </a:lnTo>
                  <a:lnTo>
                    <a:pt x="29" y="37"/>
                  </a:lnTo>
                  <a:close/>
                  <a:moveTo>
                    <a:pt x="51" y="0"/>
                  </a:moveTo>
                  <a:lnTo>
                    <a:pt x="36" y="26"/>
                  </a:lnTo>
                  <a:lnTo>
                    <a:pt x="38" y="28"/>
                  </a:lnTo>
                  <a:lnTo>
                    <a:pt x="51" y="4"/>
                  </a:lnTo>
                  <a:lnTo>
                    <a:pt x="75" y="46"/>
                  </a:lnTo>
                  <a:lnTo>
                    <a:pt x="76" y="45"/>
                  </a:lnTo>
                  <a:lnTo>
                    <a:pt x="77" y="44"/>
                  </a:ln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noEditPoints="1"/>
            </p:cNvSpPr>
            <p:nvPr/>
          </p:nvSpPr>
          <p:spPr bwMode="auto">
            <a:xfrm>
              <a:off x="1774826" y="2074864"/>
              <a:ext cx="161925" cy="141288"/>
            </a:xfrm>
            <a:custGeom>
              <a:avLst/>
              <a:gdLst>
                <a:gd name="T0" fmla="*/ 77 w 102"/>
                <a:gd name="T1" fmla="*/ 44 h 89"/>
                <a:gd name="T2" fmla="*/ 76 w 102"/>
                <a:gd name="T3" fmla="*/ 45 h 89"/>
                <a:gd name="T4" fmla="*/ 75 w 102"/>
                <a:gd name="T5" fmla="*/ 46 h 89"/>
                <a:gd name="T6" fmla="*/ 98 w 102"/>
                <a:gd name="T7" fmla="*/ 86 h 89"/>
                <a:gd name="T8" fmla="*/ 51 w 102"/>
                <a:gd name="T9" fmla="*/ 86 h 89"/>
                <a:gd name="T10" fmla="*/ 3 w 102"/>
                <a:gd name="T11" fmla="*/ 86 h 89"/>
                <a:gd name="T12" fmla="*/ 18 w 102"/>
                <a:gd name="T13" fmla="*/ 62 h 89"/>
                <a:gd name="T14" fmla="*/ 15 w 102"/>
                <a:gd name="T15" fmla="*/ 62 h 89"/>
                <a:gd name="T16" fmla="*/ 0 w 102"/>
                <a:gd name="T17" fmla="*/ 89 h 89"/>
                <a:gd name="T18" fmla="*/ 51 w 102"/>
                <a:gd name="T19" fmla="*/ 89 h 89"/>
                <a:gd name="T20" fmla="*/ 102 w 102"/>
                <a:gd name="T21" fmla="*/ 89 h 89"/>
                <a:gd name="T22" fmla="*/ 77 w 102"/>
                <a:gd name="T23" fmla="*/ 44 h 89"/>
                <a:gd name="T24" fmla="*/ 29 w 102"/>
                <a:gd name="T25" fmla="*/ 37 h 89"/>
                <a:gd name="T26" fmla="*/ 25 w 102"/>
                <a:gd name="T27" fmla="*/ 44 h 89"/>
                <a:gd name="T28" fmla="*/ 22 w 102"/>
                <a:gd name="T29" fmla="*/ 50 h 89"/>
                <a:gd name="T30" fmla="*/ 25 w 102"/>
                <a:gd name="T31" fmla="*/ 50 h 89"/>
                <a:gd name="T32" fmla="*/ 28 w 102"/>
                <a:gd name="T33" fmla="*/ 46 h 89"/>
                <a:gd name="T34" fmla="*/ 31 w 102"/>
                <a:gd name="T35" fmla="*/ 40 h 89"/>
                <a:gd name="T36" fmla="*/ 29 w 102"/>
                <a:gd name="T37" fmla="*/ 37 h 89"/>
                <a:gd name="T38" fmla="*/ 51 w 102"/>
                <a:gd name="T39" fmla="*/ 0 h 89"/>
                <a:gd name="T40" fmla="*/ 36 w 102"/>
                <a:gd name="T41" fmla="*/ 26 h 89"/>
                <a:gd name="T42" fmla="*/ 38 w 102"/>
                <a:gd name="T43" fmla="*/ 28 h 89"/>
                <a:gd name="T44" fmla="*/ 51 w 102"/>
                <a:gd name="T45" fmla="*/ 4 h 89"/>
                <a:gd name="T46" fmla="*/ 75 w 102"/>
                <a:gd name="T47" fmla="*/ 46 h 89"/>
                <a:gd name="T48" fmla="*/ 76 w 102"/>
                <a:gd name="T49" fmla="*/ 45 h 89"/>
                <a:gd name="T50" fmla="*/ 77 w 102"/>
                <a:gd name="T51" fmla="*/ 44 h 89"/>
                <a:gd name="T52" fmla="*/ 51 w 102"/>
                <a:gd name="T5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89">
                  <a:moveTo>
                    <a:pt x="77" y="44"/>
                  </a:moveTo>
                  <a:lnTo>
                    <a:pt x="76" y="45"/>
                  </a:lnTo>
                  <a:lnTo>
                    <a:pt x="75" y="46"/>
                  </a:lnTo>
                  <a:lnTo>
                    <a:pt x="98" y="86"/>
                  </a:lnTo>
                  <a:lnTo>
                    <a:pt x="51" y="86"/>
                  </a:lnTo>
                  <a:lnTo>
                    <a:pt x="3" y="86"/>
                  </a:lnTo>
                  <a:lnTo>
                    <a:pt x="18" y="62"/>
                  </a:lnTo>
                  <a:lnTo>
                    <a:pt x="15" y="62"/>
                  </a:lnTo>
                  <a:lnTo>
                    <a:pt x="0" y="89"/>
                  </a:lnTo>
                  <a:lnTo>
                    <a:pt x="51" y="89"/>
                  </a:lnTo>
                  <a:lnTo>
                    <a:pt x="102" y="89"/>
                  </a:lnTo>
                  <a:lnTo>
                    <a:pt x="77" y="44"/>
                  </a:lnTo>
                  <a:moveTo>
                    <a:pt x="29" y="37"/>
                  </a:moveTo>
                  <a:lnTo>
                    <a:pt x="25" y="44"/>
                  </a:lnTo>
                  <a:lnTo>
                    <a:pt x="22" y="50"/>
                  </a:lnTo>
                  <a:lnTo>
                    <a:pt x="25" y="50"/>
                  </a:lnTo>
                  <a:lnTo>
                    <a:pt x="28" y="46"/>
                  </a:lnTo>
                  <a:lnTo>
                    <a:pt x="31" y="40"/>
                  </a:lnTo>
                  <a:lnTo>
                    <a:pt x="29" y="37"/>
                  </a:lnTo>
                  <a:moveTo>
                    <a:pt x="51" y="0"/>
                  </a:moveTo>
                  <a:lnTo>
                    <a:pt x="36" y="26"/>
                  </a:lnTo>
                  <a:lnTo>
                    <a:pt x="38" y="28"/>
                  </a:lnTo>
                  <a:lnTo>
                    <a:pt x="51" y="4"/>
                  </a:lnTo>
                  <a:lnTo>
                    <a:pt x="75" y="46"/>
                  </a:lnTo>
                  <a:lnTo>
                    <a:pt x="76" y="45"/>
                  </a:lnTo>
                  <a:lnTo>
                    <a:pt x="77" y="44"/>
                  </a:lnTo>
                  <a:lnTo>
                    <a:pt x="5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close/>
                  <a:moveTo>
                    <a:pt x="21" y="0"/>
                  </a:moveTo>
                  <a:lnTo>
                    <a:pt x="14" y="11"/>
                  </a:lnTo>
                  <a:lnTo>
                    <a:pt x="16" y="14"/>
                  </a:lnTo>
                  <a:lnTo>
                    <a:pt x="23" y="2"/>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4"/>
            <p:cNvSpPr>
              <a:spLocks noEditPoints="1"/>
            </p:cNvSpPr>
            <p:nvPr/>
          </p:nvSpPr>
          <p:spPr bwMode="auto">
            <a:xfrm>
              <a:off x="1798638" y="2116139"/>
              <a:ext cx="36513" cy="57150"/>
            </a:xfrm>
            <a:custGeom>
              <a:avLst/>
              <a:gdLst>
                <a:gd name="T0" fmla="*/ 10 w 23"/>
                <a:gd name="T1" fmla="*/ 24 h 36"/>
                <a:gd name="T2" fmla="*/ 7 w 23"/>
                <a:gd name="T3" fmla="*/ 24 h 36"/>
                <a:gd name="T4" fmla="*/ 0 w 23"/>
                <a:gd name="T5" fmla="*/ 36 h 36"/>
                <a:gd name="T6" fmla="*/ 3 w 23"/>
                <a:gd name="T7" fmla="*/ 36 h 36"/>
                <a:gd name="T8" fmla="*/ 10 w 23"/>
                <a:gd name="T9" fmla="*/ 24 h 36"/>
                <a:gd name="T10" fmla="*/ 21 w 23"/>
                <a:gd name="T11" fmla="*/ 0 h 36"/>
                <a:gd name="T12" fmla="*/ 14 w 23"/>
                <a:gd name="T13" fmla="*/ 11 h 36"/>
                <a:gd name="T14" fmla="*/ 16 w 23"/>
                <a:gd name="T15" fmla="*/ 14 h 36"/>
                <a:gd name="T16" fmla="*/ 23 w 23"/>
                <a:gd name="T17" fmla="*/ 2 h 36"/>
                <a:gd name="T18" fmla="*/ 21 w 23"/>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36">
                  <a:moveTo>
                    <a:pt x="10" y="24"/>
                  </a:moveTo>
                  <a:lnTo>
                    <a:pt x="7" y="24"/>
                  </a:lnTo>
                  <a:lnTo>
                    <a:pt x="0" y="36"/>
                  </a:lnTo>
                  <a:lnTo>
                    <a:pt x="3" y="36"/>
                  </a:lnTo>
                  <a:lnTo>
                    <a:pt x="10" y="24"/>
                  </a:lnTo>
                  <a:moveTo>
                    <a:pt x="21" y="0"/>
                  </a:moveTo>
                  <a:lnTo>
                    <a:pt x="14" y="11"/>
                  </a:lnTo>
                  <a:lnTo>
                    <a:pt x="16" y="14"/>
                  </a:lnTo>
                  <a:lnTo>
                    <a:pt x="23" y="2"/>
                  </a:lnTo>
                  <a:lnTo>
                    <a:pt x="2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close/>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296"/>
            <p:cNvSpPr>
              <a:spLocks noEditPoints="1"/>
            </p:cNvSpPr>
            <p:nvPr/>
          </p:nvSpPr>
          <p:spPr bwMode="auto">
            <a:xfrm>
              <a:off x="2224088" y="2328864"/>
              <a:ext cx="163513" cy="141288"/>
            </a:xfrm>
            <a:custGeom>
              <a:avLst/>
              <a:gdLst>
                <a:gd name="T0" fmla="*/ 30 w 103"/>
                <a:gd name="T1" fmla="*/ 38 h 89"/>
                <a:gd name="T2" fmla="*/ 26 w 103"/>
                <a:gd name="T3" fmla="*/ 45 h 89"/>
                <a:gd name="T4" fmla="*/ 23 w 103"/>
                <a:gd name="T5" fmla="*/ 50 h 89"/>
                <a:gd name="T6" fmla="*/ 25 w 103"/>
                <a:gd name="T7" fmla="*/ 50 h 89"/>
                <a:gd name="T8" fmla="*/ 28 w 103"/>
                <a:gd name="T9" fmla="*/ 46 h 89"/>
                <a:gd name="T10" fmla="*/ 31 w 103"/>
                <a:gd name="T11" fmla="*/ 40 h 89"/>
                <a:gd name="T12" fmla="*/ 30 w 103"/>
                <a:gd name="T13" fmla="*/ 38 h 89"/>
                <a:gd name="T14" fmla="*/ 52 w 103"/>
                <a:gd name="T15" fmla="*/ 0 h 89"/>
                <a:gd name="T16" fmla="*/ 37 w 103"/>
                <a:gd name="T17" fmla="*/ 26 h 89"/>
                <a:gd name="T18" fmla="*/ 38 w 103"/>
                <a:gd name="T19" fmla="*/ 29 h 89"/>
                <a:gd name="T20" fmla="*/ 52 w 103"/>
                <a:gd name="T21" fmla="*/ 5 h 89"/>
                <a:gd name="T22" fmla="*/ 75 w 103"/>
                <a:gd name="T23" fmla="*/ 46 h 89"/>
                <a:gd name="T24" fmla="*/ 76 w 103"/>
                <a:gd name="T25" fmla="*/ 45 h 89"/>
                <a:gd name="T26" fmla="*/ 75 w 103"/>
                <a:gd name="T27" fmla="*/ 46 h 89"/>
                <a:gd name="T28" fmla="*/ 99 w 103"/>
                <a:gd name="T29" fmla="*/ 87 h 89"/>
                <a:gd name="T30" fmla="*/ 52 w 103"/>
                <a:gd name="T31" fmla="*/ 87 h 89"/>
                <a:gd name="T32" fmla="*/ 4 w 103"/>
                <a:gd name="T33" fmla="*/ 87 h 89"/>
                <a:gd name="T34" fmla="*/ 19 w 103"/>
                <a:gd name="T35" fmla="*/ 62 h 89"/>
                <a:gd name="T36" fmla="*/ 16 w 103"/>
                <a:gd name="T37" fmla="*/ 62 h 89"/>
                <a:gd name="T38" fmla="*/ 0 w 103"/>
                <a:gd name="T39" fmla="*/ 89 h 89"/>
                <a:gd name="T40" fmla="*/ 52 w 103"/>
                <a:gd name="T41" fmla="*/ 89 h 89"/>
                <a:gd name="T42" fmla="*/ 103 w 103"/>
                <a:gd name="T43" fmla="*/ 89 h 89"/>
                <a:gd name="T44" fmla="*/ 78 w 103"/>
                <a:gd name="T45" fmla="*/ 45 h 89"/>
                <a:gd name="T46" fmla="*/ 78 w 103"/>
                <a:gd name="T47" fmla="*/ 45 h 89"/>
                <a:gd name="T48" fmla="*/ 52 w 103"/>
                <a:gd name="T4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89">
                  <a:moveTo>
                    <a:pt x="30" y="38"/>
                  </a:moveTo>
                  <a:lnTo>
                    <a:pt x="26" y="45"/>
                  </a:lnTo>
                  <a:lnTo>
                    <a:pt x="23" y="50"/>
                  </a:lnTo>
                  <a:lnTo>
                    <a:pt x="25" y="50"/>
                  </a:lnTo>
                  <a:lnTo>
                    <a:pt x="28" y="46"/>
                  </a:lnTo>
                  <a:lnTo>
                    <a:pt x="31" y="40"/>
                  </a:lnTo>
                  <a:lnTo>
                    <a:pt x="30" y="38"/>
                  </a:lnTo>
                  <a:moveTo>
                    <a:pt x="52" y="0"/>
                  </a:moveTo>
                  <a:lnTo>
                    <a:pt x="37" y="26"/>
                  </a:lnTo>
                  <a:lnTo>
                    <a:pt x="38" y="29"/>
                  </a:lnTo>
                  <a:lnTo>
                    <a:pt x="52" y="5"/>
                  </a:lnTo>
                  <a:lnTo>
                    <a:pt x="75" y="46"/>
                  </a:lnTo>
                  <a:lnTo>
                    <a:pt x="76" y="45"/>
                  </a:lnTo>
                  <a:lnTo>
                    <a:pt x="75" y="46"/>
                  </a:lnTo>
                  <a:lnTo>
                    <a:pt x="99" y="87"/>
                  </a:lnTo>
                  <a:lnTo>
                    <a:pt x="52" y="87"/>
                  </a:lnTo>
                  <a:lnTo>
                    <a:pt x="4" y="87"/>
                  </a:lnTo>
                  <a:lnTo>
                    <a:pt x="19" y="62"/>
                  </a:lnTo>
                  <a:lnTo>
                    <a:pt x="16" y="62"/>
                  </a:lnTo>
                  <a:lnTo>
                    <a:pt x="0" y="89"/>
                  </a:lnTo>
                  <a:lnTo>
                    <a:pt x="52" y="89"/>
                  </a:lnTo>
                  <a:lnTo>
                    <a:pt x="103" y="89"/>
                  </a:lnTo>
                  <a:lnTo>
                    <a:pt x="78" y="45"/>
                  </a:lnTo>
                  <a:lnTo>
                    <a:pt x="78" y="45"/>
                  </a:lnTo>
                  <a:lnTo>
                    <a:pt x="5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7"/>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close/>
                  <a:moveTo>
                    <a:pt x="21" y="0"/>
                  </a:moveTo>
                  <a:lnTo>
                    <a:pt x="14" y="12"/>
                  </a:lnTo>
                  <a:lnTo>
                    <a:pt x="15" y="14"/>
                  </a:lnTo>
                  <a:lnTo>
                    <a:pt x="22" y="3"/>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298"/>
            <p:cNvSpPr>
              <a:spLocks noEditPoints="1"/>
            </p:cNvSpPr>
            <p:nvPr/>
          </p:nvSpPr>
          <p:spPr bwMode="auto">
            <a:xfrm>
              <a:off x="2249488" y="2370139"/>
              <a:ext cx="34925" cy="57150"/>
            </a:xfrm>
            <a:custGeom>
              <a:avLst/>
              <a:gdLst>
                <a:gd name="T0" fmla="*/ 9 w 22"/>
                <a:gd name="T1" fmla="*/ 24 h 36"/>
                <a:gd name="T2" fmla="*/ 7 w 22"/>
                <a:gd name="T3" fmla="*/ 24 h 36"/>
                <a:gd name="T4" fmla="*/ 0 w 22"/>
                <a:gd name="T5" fmla="*/ 36 h 36"/>
                <a:gd name="T6" fmla="*/ 3 w 22"/>
                <a:gd name="T7" fmla="*/ 36 h 36"/>
                <a:gd name="T8" fmla="*/ 9 w 22"/>
                <a:gd name="T9" fmla="*/ 24 h 36"/>
                <a:gd name="T10" fmla="*/ 21 w 22"/>
                <a:gd name="T11" fmla="*/ 0 h 36"/>
                <a:gd name="T12" fmla="*/ 14 w 22"/>
                <a:gd name="T13" fmla="*/ 12 h 36"/>
                <a:gd name="T14" fmla="*/ 15 w 22"/>
                <a:gd name="T15" fmla="*/ 14 h 36"/>
                <a:gd name="T16" fmla="*/ 22 w 22"/>
                <a:gd name="T17" fmla="*/ 3 h 36"/>
                <a:gd name="T18" fmla="*/ 21 w 22"/>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36">
                  <a:moveTo>
                    <a:pt x="9" y="24"/>
                  </a:moveTo>
                  <a:lnTo>
                    <a:pt x="7" y="24"/>
                  </a:lnTo>
                  <a:lnTo>
                    <a:pt x="0" y="36"/>
                  </a:lnTo>
                  <a:lnTo>
                    <a:pt x="3" y="36"/>
                  </a:lnTo>
                  <a:lnTo>
                    <a:pt x="9" y="24"/>
                  </a:lnTo>
                  <a:moveTo>
                    <a:pt x="21" y="0"/>
                  </a:moveTo>
                  <a:lnTo>
                    <a:pt x="14" y="12"/>
                  </a:lnTo>
                  <a:lnTo>
                    <a:pt x="15" y="14"/>
                  </a:lnTo>
                  <a:lnTo>
                    <a:pt x="22" y="3"/>
                  </a:lnTo>
                  <a:lnTo>
                    <a:pt x="2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99"/>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close/>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00"/>
            <p:cNvSpPr>
              <a:spLocks noEditPoints="1"/>
            </p:cNvSpPr>
            <p:nvPr/>
          </p:nvSpPr>
          <p:spPr bwMode="auto">
            <a:xfrm>
              <a:off x="2470151" y="1801814"/>
              <a:ext cx="157163" cy="157163"/>
            </a:xfrm>
            <a:custGeom>
              <a:avLst/>
              <a:gdLst>
                <a:gd name="T0" fmla="*/ 24 w 99"/>
                <a:gd name="T1" fmla="*/ 20 h 99"/>
                <a:gd name="T2" fmla="*/ 0 w 99"/>
                <a:gd name="T3" fmla="*/ 26 h 99"/>
                <a:gd name="T4" fmla="*/ 17 w 99"/>
                <a:gd name="T5" fmla="*/ 44 h 99"/>
                <a:gd name="T6" fmla="*/ 19 w 99"/>
                <a:gd name="T7" fmla="*/ 42 h 99"/>
                <a:gd name="T8" fmla="*/ 4 w 99"/>
                <a:gd name="T9" fmla="*/ 27 h 99"/>
                <a:gd name="T10" fmla="*/ 23 w 99"/>
                <a:gd name="T11" fmla="*/ 22 h 99"/>
                <a:gd name="T12" fmla="*/ 24 w 99"/>
                <a:gd name="T13" fmla="*/ 20 h 99"/>
                <a:gd name="T14" fmla="*/ 99 w 99"/>
                <a:gd name="T15" fmla="*/ 0 h 99"/>
                <a:gd name="T16" fmla="*/ 49 w 99"/>
                <a:gd name="T17" fmla="*/ 13 h 99"/>
                <a:gd name="T18" fmla="*/ 37 w 99"/>
                <a:gd name="T19" fmla="*/ 16 h 99"/>
                <a:gd name="T20" fmla="*/ 37 w 99"/>
                <a:gd name="T21" fmla="*/ 19 h 99"/>
                <a:gd name="T22" fmla="*/ 50 w 99"/>
                <a:gd name="T23" fmla="*/ 15 h 99"/>
                <a:gd name="T24" fmla="*/ 96 w 99"/>
                <a:gd name="T25" fmla="*/ 3 h 99"/>
                <a:gd name="T26" fmla="*/ 83 w 99"/>
                <a:gd name="T27" fmla="*/ 49 h 99"/>
                <a:gd name="T28" fmla="*/ 85 w 99"/>
                <a:gd name="T29" fmla="*/ 49 h 99"/>
                <a:gd name="T30" fmla="*/ 83 w 99"/>
                <a:gd name="T31" fmla="*/ 49 h 99"/>
                <a:gd name="T32" fmla="*/ 71 w 99"/>
                <a:gd name="T33" fmla="*/ 95 h 99"/>
                <a:gd name="T34" fmla="*/ 37 w 99"/>
                <a:gd name="T35" fmla="*/ 61 h 99"/>
                <a:gd name="T36" fmla="*/ 28 w 99"/>
                <a:gd name="T37" fmla="*/ 51 h 99"/>
                <a:gd name="T38" fmla="*/ 27 w 99"/>
                <a:gd name="T39" fmla="*/ 54 h 99"/>
                <a:gd name="T40" fmla="*/ 36 w 99"/>
                <a:gd name="T41" fmla="*/ 63 h 99"/>
                <a:gd name="T42" fmla="*/ 72 w 99"/>
                <a:gd name="T43" fmla="*/ 99 h 99"/>
                <a:gd name="T44" fmla="*/ 86 w 99"/>
                <a:gd name="T45" fmla="*/ 49 h 99"/>
                <a:gd name="T46" fmla="*/ 99 w 99"/>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99">
                  <a:moveTo>
                    <a:pt x="24" y="20"/>
                  </a:moveTo>
                  <a:lnTo>
                    <a:pt x="0" y="26"/>
                  </a:lnTo>
                  <a:lnTo>
                    <a:pt x="17" y="44"/>
                  </a:lnTo>
                  <a:lnTo>
                    <a:pt x="19" y="42"/>
                  </a:lnTo>
                  <a:lnTo>
                    <a:pt x="4" y="27"/>
                  </a:lnTo>
                  <a:lnTo>
                    <a:pt x="23" y="22"/>
                  </a:lnTo>
                  <a:lnTo>
                    <a:pt x="24" y="20"/>
                  </a:lnTo>
                  <a:moveTo>
                    <a:pt x="99" y="0"/>
                  </a:moveTo>
                  <a:lnTo>
                    <a:pt x="49" y="13"/>
                  </a:lnTo>
                  <a:lnTo>
                    <a:pt x="37" y="16"/>
                  </a:lnTo>
                  <a:lnTo>
                    <a:pt x="37" y="19"/>
                  </a:lnTo>
                  <a:lnTo>
                    <a:pt x="50" y="15"/>
                  </a:lnTo>
                  <a:lnTo>
                    <a:pt x="96" y="3"/>
                  </a:lnTo>
                  <a:lnTo>
                    <a:pt x="83" y="49"/>
                  </a:lnTo>
                  <a:lnTo>
                    <a:pt x="85" y="49"/>
                  </a:lnTo>
                  <a:lnTo>
                    <a:pt x="83" y="49"/>
                  </a:lnTo>
                  <a:lnTo>
                    <a:pt x="71" y="95"/>
                  </a:lnTo>
                  <a:lnTo>
                    <a:pt x="37" y="61"/>
                  </a:lnTo>
                  <a:lnTo>
                    <a:pt x="28" y="51"/>
                  </a:lnTo>
                  <a:lnTo>
                    <a:pt x="27" y="54"/>
                  </a:lnTo>
                  <a:lnTo>
                    <a:pt x="36" y="63"/>
                  </a:lnTo>
                  <a:lnTo>
                    <a:pt x="72" y="99"/>
                  </a:lnTo>
                  <a:lnTo>
                    <a:pt x="86" y="49"/>
                  </a:lnTo>
                  <a:lnTo>
                    <a:pt x="9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01"/>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close/>
                  <a:moveTo>
                    <a:pt x="20" y="0"/>
                  </a:moveTo>
                  <a:lnTo>
                    <a:pt x="7" y="4"/>
                  </a:lnTo>
                  <a:lnTo>
                    <a:pt x="6" y="6"/>
                  </a:lnTo>
                  <a:lnTo>
                    <a:pt x="20" y="3"/>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02"/>
            <p:cNvSpPr>
              <a:spLocks noEditPoints="1"/>
            </p:cNvSpPr>
            <p:nvPr/>
          </p:nvSpPr>
          <p:spPr bwMode="auto">
            <a:xfrm>
              <a:off x="2497138" y="1827214"/>
              <a:ext cx="31750" cy="60325"/>
            </a:xfrm>
            <a:custGeom>
              <a:avLst/>
              <a:gdLst>
                <a:gd name="T0" fmla="*/ 2 w 20"/>
                <a:gd name="T1" fmla="*/ 26 h 38"/>
                <a:gd name="T2" fmla="*/ 0 w 20"/>
                <a:gd name="T3" fmla="*/ 28 h 38"/>
                <a:gd name="T4" fmla="*/ 10 w 20"/>
                <a:gd name="T5" fmla="*/ 38 h 38"/>
                <a:gd name="T6" fmla="*/ 11 w 20"/>
                <a:gd name="T7" fmla="*/ 35 h 38"/>
                <a:gd name="T8" fmla="*/ 2 w 20"/>
                <a:gd name="T9" fmla="*/ 26 h 38"/>
                <a:gd name="T10" fmla="*/ 20 w 20"/>
                <a:gd name="T11" fmla="*/ 0 h 38"/>
                <a:gd name="T12" fmla="*/ 7 w 20"/>
                <a:gd name="T13" fmla="*/ 4 h 38"/>
                <a:gd name="T14" fmla="*/ 6 w 20"/>
                <a:gd name="T15" fmla="*/ 6 h 38"/>
                <a:gd name="T16" fmla="*/ 20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2" y="26"/>
                  </a:moveTo>
                  <a:lnTo>
                    <a:pt x="0" y="28"/>
                  </a:lnTo>
                  <a:lnTo>
                    <a:pt x="10" y="38"/>
                  </a:lnTo>
                  <a:lnTo>
                    <a:pt x="11" y="35"/>
                  </a:lnTo>
                  <a:lnTo>
                    <a:pt x="2" y="26"/>
                  </a:lnTo>
                  <a:moveTo>
                    <a:pt x="20" y="0"/>
                  </a:moveTo>
                  <a:lnTo>
                    <a:pt x="7" y="4"/>
                  </a:lnTo>
                  <a:lnTo>
                    <a:pt x="6" y="6"/>
                  </a:lnTo>
                  <a:lnTo>
                    <a:pt x="20" y="3"/>
                  </a:lnTo>
                  <a:lnTo>
                    <a:pt x="2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03"/>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close/>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4"/>
            <p:cNvSpPr>
              <a:spLocks noEditPoints="1"/>
            </p:cNvSpPr>
            <p:nvPr/>
          </p:nvSpPr>
          <p:spPr bwMode="auto">
            <a:xfrm>
              <a:off x="1179513" y="920751"/>
              <a:ext cx="157163" cy="158750"/>
            </a:xfrm>
            <a:custGeom>
              <a:avLst/>
              <a:gdLst>
                <a:gd name="T0" fmla="*/ 24 w 99"/>
                <a:gd name="T1" fmla="*/ 21 h 100"/>
                <a:gd name="T2" fmla="*/ 0 w 99"/>
                <a:gd name="T3" fmla="*/ 27 h 100"/>
                <a:gd name="T4" fmla="*/ 18 w 99"/>
                <a:gd name="T5" fmla="*/ 45 h 100"/>
                <a:gd name="T6" fmla="*/ 18 w 99"/>
                <a:gd name="T7" fmla="*/ 42 h 100"/>
                <a:gd name="T8" fmla="*/ 4 w 99"/>
                <a:gd name="T9" fmla="*/ 28 h 100"/>
                <a:gd name="T10" fmla="*/ 24 w 99"/>
                <a:gd name="T11" fmla="*/ 23 h 100"/>
                <a:gd name="T12" fmla="*/ 24 w 99"/>
                <a:gd name="T13" fmla="*/ 21 h 100"/>
                <a:gd name="T14" fmla="*/ 99 w 99"/>
                <a:gd name="T15" fmla="*/ 0 h 100"/>
                <a:gd name="T16" fmla="*/ 49 w 99"/>
                <a:gd name="T17" fmla="*/ 14 h 100"/>
                <a:gd name="T18" fmla="*/ 37 w 99"/>
                <a:gd name="T19" fmla="*/ 17 h 100"/>
                <a:gd name="T20" fmla="*/ 37 w 99"/>
                <a:gd name="T21" fmla="*/ 20 h 100"/>
                <a:gd name="T22" fmla="*/ 50 w 99"/>
                <a:gd name="T23" fmla="*/ 16 h 100"/>
                <a:gd name="T24" fmla="*/ 96 w 99"/>
                <a:gd name="T25" fmla="*/ 4 h 100"/>
                <a:gd name="T26" fmla="*/ 83 w 99"/>
                <a:gd name="T27" fmla="*/ 50 h 100"/>
                <a:gd name="T28" fmla="*/ 71 w 99"/>
                <a:gd name="T29" fmla="*/ 95 h 100"/>
                <a:gd name="T30" fmla="*/ 38 w 99"/>
                <a:gd name="T31" fmla="*/ 62 h 100"/>
                <a:gd name="T32" fmla="*/ 28 w 99"/>
                <a:gd name="T33" fmla="*/ 52 h 100"/>
                <a:gd name="T34" fmla="*/ 27 w 99"/>
                <a:gd name="T35" fmla="*/ 55 h 100"/>
                <a:gd name="T36" fmla="*/ 36 w 99"/>
                <a:gd name="T37" fmla="*/ 64 h 100"/>
                <a:gd name="T38" fmla="*/ 73 w 99"/>
                <a:gd name="T39" fmla="*/ 100 h 100"/>
                <a:gd name="T40" fmla="*/ 86 w 99"/>
                <a:gd name="T41" fmla="*/ 50 h 100"/>
                <a:gd name="T42" fmla="*/ 99 w 99"/>
                <a:gd name="T4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00">
                  <a:moveTo>
                    <a:pt x="24" y="21"/>
                  </a:moveTo>
                  <a:lnTo>
                    <a:pt x="0" y="27"/>
                  </a:lnTo>
                  <a:lnTo>
                    <a:pt x="18" y="45"/>
                  </a:lnTo>
                  <a:lnTo>
                    <a:pt x="18" y="42"/>
                  </a:lnTo>
                  <a:lnTo>
                    <a:pt x="4" y="28"/>
                  </a:lnTo>
                  <a:lnTo>
                    <a:pt x="24" y="23"/>
                  </a:lnTo>
                  <a:lnTo>
                    <a:pt x="24" y="21"/>
                  </a:lnTo>
                  <a:moveTo>
                    <a:pt x="99" y="0"/>
                  </a:moveTo>
                  <a:lnTo>
                    <a:pt x="49" y="14"/>
                  </a:lnTo>
                  <a:lnTo>
                    <a:pt x="37" y="17"/>
                  </a:lnTo>
                  <a:lnTo>
                    <a:pt x="37" y="20"/>
                  </a:lnTo>
                  <a:lnTo>
                    <a:pt x="50" y="16"/>
                  </a:lnTo>
                  <a:lnTo>
                    <a:pt x="96" y="4"/>
                  </a:lnTo>
                  <a:lnTo>
                    <a:pt x="83" y="50"/>
                  </a:lnTo>
                  <a:lnTo>
                    <a:pt x="71" y="95"/>
                  </a:lnTo>
                  <a:lnTo>
                    <a:pt x="38" y="62"/>
                  </a:lnTo>
                  <a:lnTo>
                    <a:pt x="28" y="52"/>
                  </a:lnTo>
                  <a:lnTo>
                    <a:pt x="27" y="55"/>
                  </a:lnTo>
                  <a:lnTo>
                    <a:pt x="36" y="64"/>
                  </a:lnTo>
                  <a:lnTo>
                    <a:pt x="73" y="100"/>
                  </a:lnTo>
                  <a:lnTo>
                    <a:pt x="86" y="50"/>
                  </a:lnTo>
                  <a:lnTo>
                    <a:pt x="9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305"/>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close/>
                  <a:moveTo>
                    <a:pt x="19" y="0"/>
                  </a:moveTo>
                  <a:lnTo>
                    <a:pt x="6" y="4"/>
                  </a:lnTo>
                  <a:lnTo>
                    <a:pt x="6" y="6"/>
                  </a:lnTo>
                  <a:lnTo>
                    <a:pt x="19" y="3"/>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06"/>
            <p:cNvSpPr>
              <a:spLocks noEditPoints="1"/>
            </p:cNvSpPr>
            <p:nvPr/>
          </p:nvSpPr>
          <p:spPr bwMode="auto">
            <a:xfrm>
              <a:off x="1208088" y="947739"/>
              <a:ext cx="30163" cy="60325"/>
            </a:xfrm>
            <a:custGeom>
              <a:avLst/>
              <a:gdLst>
                <a:gd name="T0" fmla="*/ 0 w 19"/>
                <a:gd name="T1" fmla="*/ 25 h 38"/>
                <a:gd name="T2" fmla="*/ 0 w 19"/>
                <a:gd name="T3" fmla="*/ 28 h 38"/>
                <a:gd name="T4" fmla="*/ 9 w 19"/>
                <a:gd name="T5" fmla="*/ 38 h 38"/>
                <a:gd name="T6" fmla="*/ 10 w 19"/>
                <a:gd name="T7" fmla="*/ 35 h 38"/>
                <a:gd name="T8" fmla="*/ 0 w 19"/>
                <a:gd name="T9" fmla="*/ 25 h 38"/>
                <a:gd name="T10" fmla="*/ 19 w 19"/>
                <a:gd name="T11" fmla="*/ 0 h 38"/>
                <a:gd name="T12" fmla="*/ 6 w 19"/>
                <a:gd name="T13" fmla="*/ 4 h 38"/>
                <a:gd name="T14" fmla="*/ 6 w 19"/>
                <a:gd name="T15" fmla="*/ 6 h 38"/>
                <a:gd name="T16" fmla="*/ 19 w 19"/>
                <a:gd name="T17" fmla="*/ 3 h 38"/>
                <a:gd name="T18" fmla="*/ 19 w 19"/>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8">
                  <a:moveTo>
                    <a:pt x="0" y="25"/>
                  </a:moveTo>
                  <a:lnTo>
                    <a:pt x="0" y="28"/>
                  </a:lnTo>
                  <a:lnTo>
                    <a:pt x="9" y="38"/>
                  </a:lnTo>
                  <a:lnTo>
                    <a:pt x="10" y="35"/>
                  </a:lnTo>
                  <a:lnTo>
                    <a:pt x="0" y="25"/>
                  </a:lnTo>
                  <a:moveTo>
                    <a:pt x="19" y="0"/>
                  </a:moveTo>
                  <a:lnTo>
                    <a:pt x="6" y="4"/>
                  </a:lnTo>
                  <a:lnTo>
                    <a:pt x="6" y="6"/>
                  </a:lnTo>
                  <a:lnTo>
                    <a:pt x="19" y="3"/>
                  </a:lnTo>
                  <a:lnTo>
                    <a:pt x="1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7"/>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close/>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308"/>
            <p:cNvSpPr>
              <a:spLocks noEditPoints="1"/>
            </p:cNvSpPr>
            <p:nvPr/>
          </p:nvSpPr>
          <p:spPr bwMode="auto">
            <a:xfrm>
              <a:off x="1125538" y="2559051"/>
              <a:ext cx="157163" cy="157163"/>
            </a:xfrm>
            <a:custGeom>
              <a:avLst/>
              <a:gdLst>
                <a:gd name="T0" fmla="*/ 24 w 99"/>
                <a:gd name="T1" fmla="*/ 20 h 99"/>
                <a:gd name="T2" fmla="*/ 0 w 99"/>
                <a:gd name="T3" fmla="*/ 26 h 99"/>
                <a:gd name="T4" fmla="*/ 18 w 99"/>
                <a:gd name="T5" fmla="*/ 44 h 99"/>
                <a:gd name="T6" fmla="*/ 18 w 99"/>
                <a:gd name="T7" fmla="*/ 41 h 99"/>
                <a:gd name="T8" fmla="*/ 4 w 99"/>
                <a:gd name="T9" fmla="*/ 28 h 99"/>
                <a:gd name="T10" fmla="*/ 24 w 99"/>
                <a:gd name="T11" fmla="*/ 23 h 99"/>
                <a:gd name="T12" fmla="*/ 24 w 99"/>
                <a:gd name="T13" fmla="*/ 20 h 99"/>
                <a:gd name="T14" fmla="*/ 99 w 99"/>
                <a:gd name="T15" fmla="*/ 0 h 99"/>
                <a:gd name="T16" fmla="*/ 49 w 99"/>
                <a:gd name="T17" fmla="*/ 13 h 99"/>
                <a:gd name="T18" fmla="*/ 38 w 99"/>
                <a:gd name="T19" fmla="*/ 16 h 99"/>
                <a:gd name="T20" fmla="*/ 37 w 99"/>
                <a:gd name="T21" fmla="*/ 19 h 99"/>
                <a:gd name="T22" fmla="*/ 50 w 99"/>
                <a:gd name="T23" fmla="*/ 16 h 99"/>
                <a:gd name="T24" fmla="*/ 96 w 99"/>
                <a:gd name="T25" fmla="*/ 3 h 99"/>
                <a:gd name="T26" fmla="*/ 84 w 99"/>
                <a:gd name="T27" fmla="*/ 49 h 99"/>
                <a:gd name="T28" fmla="*/ 71 w 99"/>
                <a:gd name="T29" fmla="*/ 94 h 99"/>
                <a:gd name="T30" fmla="*/ 38 w 99"/>
                <a:gd name="T31" fmla="*/ 61 h 99"/>
                <a:gd name="T32" fmla="*/ 28 w 99"/>
                <a:gd name="T33" fmla="*/ 51 h 99"/>
                <a:gd name="T34" fmla="*/ 28 w 99"/>
                <a:gd name="T35" fmla="*/ 54 h 99"/>
                <a:gd name="T36" fmla="*/ 36 w 99"/>
                <a:gd name="T37" fmla="*/ 63 h 99"/>
                <a:gd name="T38" fmla="*/ 72 w 99"/>
                <a:gd name="T39" fmla="*/ 99 h 99"/>
                <a:gd name="T40" fmla="*/ 86 w 99"/>
                <a:gd name="T41" fmla="*/ 50 h 99"/>
                <a:gd name="T42" fmla="*/ 99 w 99"/>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99">
                  <a:moveTo>
                    <a:pt x="24" y="20"/>
                  </a:moveTo>
                  <a:lnTo>
                    <a:pt x="0" y="26"/>
                  </a:lnTo>
                  <a:lnTo>
                    <a:pt x="18" y="44"/>
                  </a:lnTo>
                  <a:lnTo>
                    <a:pt x="18" y="41"/>
                  </a:lnTo>
                  <a:lnTo>
                    <a:pt x="4" y="28"/>
                  </a:lnTo>
                  <a:lnTo>
                    <a:pt x="24" y="23"/>
                  </a:lnTo>
                  <a:lnTo>
                    <a:pt x="24" y="20"/>
                  </a:lnTo>
                  <a:moveTo>
                    <a:pt x="99" y="0"/>
                  </a:moveTo>
                  <a:lnTo>
                    <a:pt x="49" y="13"/>
                  </a:lnTo>
                  <a:lnTo>
                    <a:pt x="38" y="16"/>
                  </a:lnTo>
                  <a:lnTo>
                    <a:pt x="37" y="19"/>
                  </a:lnTo>
                  <a:lnTo>
                    <a:pt x="50" y="16"/>
                  </a:lnTo>
                  <a:lnTo>
                    <a:pt x="96" y="3"/>
                  </a:lnTo>
                  <a:lnTo>
                    <a:pt x="84" y="49"/>
                  </a:lnTo>
                  <a:lnTo>
                    <a:pt x="71" y="94"/>
                  </a:lnTo>
                  <a:lnTo>
                    <a:pt x="38" y="61"/>
                  </a:lnTo>
                  <a:lnTo>
                    <a:pt x="28" y="51"/>
                  </a:lnTo>
                  <a:lnTo>
                    <a:pt x="28" y="54"/>
                  </a:lnTo>
                  <a:lnTo>
                    <a:pt x="36" y="63"/>
                  </a:lnTo>
                  <a:lnTo>
                    <a:pt x="72" y="99"/>
                  </a:lnTo>
                  <a:lnTo>
                    <a:pt x="86" y="50"/>
                  </a:lnTo>
                  <a:lnTo>
                    <a:pt x="9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9"/>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close/>
                  <a:moveTo>
                    <a:pt x="20" y="0"/>
                  </a:moveTo>
                  <a:lnTo>
                    <a:pt x="6" y="4"/>
                  </a:lnTo>
                  <a:lnTo>
                    <a:pt x="6" y="7"/>
                  </a:lnTo>
                  <a:lnTo>
                    <a:pt x="19" y="3"/>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310"/>
            <p:cNvSpPr>
              <a:spLocks noEditPoints="1"/>
            </p:cNvSpPr>
            <p:nvPr/>
          </p:nvSpPr>
          <p:spPr bwMode="auto">
            <a:xfrm>
              <a:off x="1154113" y="2584451"/>
              <a:ext cx="31750" cy="60325"/>
            </a:xfrm>
            <a:custGeom>
              <a:avLst/>
              <a:gdLst>
                <a:gd name="T0" fmla="*/ 0 w 20"/>
                <a:gd name="T1" fmla="*/ 25 h 38"/>
                <a:gd name="T2" fmla="*/ 0 w 20"/>
                <a:gd name="T3" fmla="*/ 28 h 38"/>
                <a:gd name="T4" fmla="*/ 10 w 20"/>
                <a:gd name="T5" fmla="*/ 38 h 38"/>
                <a:gd name="T6" fmla="*/ 10 w 20"/>
                <a:gd name="T7" fmla="*/ 35 h 38"/>
                <a:gd name="T8" fmla="*/ 0 w 20"/>
                <a:gd name="T9" fmla="*/ 25 h 38"/>
                <a:gd name="T10" fmla="*/ 20 w 20"/>
                <a:gd name="T11" fmla="*/ 0 h 38"/>
                <a:gd name="T12" fmla="*/ 6 w 20"/>
                <a:gd name="T13" fmla="*/ 4 h 38"/>
                <a:gd name="T14" fmla="*/ 6 w 20"/>
                <a:gd name="T15" fmla="*/ 7 h 38"/>
                <a:gd name="T16" fmla="*/ 19 w 20"/>
                <a:gd name="T17" fmla="*/ 3 h 38"/>
                <a:gd name="T18" fmla="*/ 20 w 20"/>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8">
                  <a:moveTo>
                    <a:pt x="0" y="25"/>
                  </a:moveTo>
                  <a:lnTo>
                    <a:pt x="0" y="28"/>
                  </a:lnTo>
                  <a:lnTo>
                    <a:pt x="10" y="38"/>
                  </a:lnTo>
                  <a:lnTo>
                    <a:pt x="10" y="35"/>
                  </a:lnTo>
                  <a:lnTo>
                    <a:pt x="0" y="25"/>
                  </a:lnTo>
                  <a:moveTo>
                    <a:pt x="20" y="0"/>
                  </a:moveTo>
                  <a:lnTo>
                    <a:pt x="6" y="4"/>
                  </a:lnTo>
                  <a:lnTo>
                    <a:pt x="6" y="7"/>
                  </a:lnTo>
                  <a:lnTo>
                    <a:pt x="19" y="3"/>
                  </a:lnTo>
                  <a:lnTo>
                    <a:pt x="2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noEditPoints="1"/>
            </p:cNvSpPr>
            <p:nvPr/>
          </p:nvSpPr>
          <p:spPr bwMode="auto">
            <a:xfrm>
              <a:off x="2613026" y="976314"/>
              <a:ext cx="142875" cy="150813"/>
            </a:xfrm>
            <a:custGeom>
              <a:avLst/>
              <a:gdLst>
                <a:gd name="T0" fmla="*/ 66 w 152"/>
                <a:gd name="T1" fmla="*/ 24 h 161"/>
                <a:gd name="T2" fmla="*/ 63 w 152"/>
                <a:gd name="T3" fmla="*/ 28 h 161"/>
                <a:gd name="T4" fmla="*/ 74 w 152"/>
                <a:gd name="T5" fmla="*/ 34 h 161"/>
                <a:gd name="T6" fmla="*/ 144 w 152"/>
                <a:gd name="T7" fmla="*/ 74 h 161"/>
                <a:gd name="T8" fmla="*/ 74 w 152"/>
                <a:gd name="T9" fmla="*/ 114 h 161"/>
                <a:gd name="T10" fmla="*/ 4 w 152"/>
                <a:gd name="T11" fmla="*/ 154 h 161"/>
                <a:gd name="T12" fmla="*/ 4 w 152"/>
                <a:gd name="T13" fmla="*/ 74 h 161"/>
                <a:gd name="T14" fmla="*/ 4 w 152"/>
                <a:gd name="T15" fmla="*/ 62 h 161"/>
                <a:gd name="T16" fmla="*/ 0 w 152"/>
                <a:gd name="T17" fmla="*/ 64 h 161"/>
                <a:gd name="T18" fmla="*/ 0 w 152"/>
                <a:gd name="T19" fmla="*/ 74 h 161"/>
                <a:gd name="T20" fmla="*/ 0 w 152"/>
                <a:gd name="T21" fmla="*/ 161 h 161"/>
                <a:gd name="T22" fmla="*/ 76 w 152"/>
                <a:gd name="T23" fmla="*/ 118 h 161"/>
                <a:gd name="T24" fmla="*/ 152 w 152"/>
                <a:gd name="T25" fmla="*/ 74 h 161"/>
                <a:gd name="T26" fmla="*/ 76 w 152"/>
                <a:gd name="T27" fmla="*/ 30 h 161"/>
                <a:gd name="T28" fmla="*/ 66 w 152"/>
                <a:gd name="T29" fmla="*/ 24 h 161"/>
                <a:gd name="T30" fmla="*/ 0 w 152"/>
                <a:gd name="T31" fmla="*/ 0 h 161"/>
                <a:gd name="T32" fmla="*/ 0 w 152"/>
                <a:gd name="T33" fmla="*/ 41 h 161"/>
                <a:gd name="T34" fmla="*/ 4 w 152"/>
                <a:gd name="T35" fmla="*/ 39 h 161"/>
                <a:gd name="T36" fmla="*/ 4 w 152"/>
                <a:gd name="T37" fmla="*/ 2 h 161"/>
                <a:gd name="T38" fmla="*/ 0 w 152"/>
                <a:gd name="T3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161">
                  <a:moveTo>
                    <a:pt x="66" y="24"/>
                  </a:moveTo>
                  <a:cubicBezTo>
                    <a:pt x="65" y="26"/>
                    <a:pt x="64" y="27"/>
                    <a:pt x="63" y="28"/>
                  </a:cubicBezTo>
                  <a:cubicBezTo>
                    <a:pt x="74" y="34"/>
                    <a:pt x="74" y="34"/>
                    <a:pt x="74" y="34"/>
                  </a:cubicBezTo>
                  <a:cubicBezTo>
                    <a:pt x="144" y="74"/>
                    <a:pt x="144" y="74"/>
                    <a:pt x="144" y="74"/>
                  </a:cubicBezTo>
                  <a:cubicBezTo>
                    <a:pt x="74" y="114"/>
                    <a:pt x="74" y="114"/>
                    <a:pt x="74" y="114"/>
                  </a:cubicBezTo>
                  <a:cubicBezTo>
                    <a:pt x="4" y="154"/>
                    <a:pt x="4" y="154"/>
                    <a:pt x="4" y="154"/>
                  </a:cubicBezTo>
                  <a:cubicBezTo>
                    <a:pt x="4" y="74"/>
                    <a:pt x="4" y="74"/>
                    <a:pt x="4" y="74"/>
                  </a:cubicBezTo>
                  <a:cubicBezTo>
                    <a:pt x="4" y="62"/>
                    <a:pt x="4" y="62"/>
                    <a:pt x="4" y="62"/>
                  </a:cubicBezTo>
                  <a:cubicBezTo>
                    <a:pt x="0" y="64"/>
                    <a:pt x="0" y="64"/>
                    <a:pt x="0" y="64"/>
                  </a:cubicBezTo>
                  <a:cubicBezTo>
                    <a:pt x="0" y="74"/>
                    <a:pt x="0" y="74"/>
                    <a:pt x="0" y="74"/>
                  </a:cubicBezTo>
                  <a:cubicBezTo>
                    <a:pt x="0" y="161"/>
                    <a:pt x="0" y="161"/>
                    <a:pt x="0" y="161"/>
                  </a:cubicBezTo>
                  <a:cubicBezTo>
                    <a:pt x="76" y="118"/>
                    <a:pt x="76" y="118"/>
                    <a:pt x="76" y="118"/>
                  </a:cubicBezTo>
                  <a:cubicBezTo>
                    <a:pt x="152" y="74"/>
                    <a:pt x="152" y="74"/>
                    <a:pt x="152" y="74"/>
                  </a:cubicBezTo>
                  <a:cubicBezTo>
                    <a:pt x="76" y="30"/>
                    <a:pt x="76" y="30"/>
                    <a:pt x="76" y="30"/>
                  </a:cubicBezTo>
                  <a:cubicBezTo>
                    <a:pt x="66" y="24"/>
                    <a:pt x="66" y="24"/>
                    <a:pt x="66" y="24"/>
                  </a:cubicBezTo>
                  <a:moveTo>
                    <a:pt x="0" y="0"/>
                  </a:moveTo>
                  <a:cubicBezTo>
                    <a:pt x="0" y="41"/>
                    <a:pt x="0" y="41"/>
                    <a:pt x="0" y="41"/>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312"/>
            <p:cNvSpPr>
              <a:spLocks noEditPoints="1"/>
            </p:cNvSpPr>
            <p:nvPr/>
          </p:nvSpPr>
          <p:spPr bwMode="auto">
            <a:xfrm>
              <a:off x="2613026" y="963614"/>
              <a:ext cx="61913" cy="73025"/>
            </a:xfrm>
            <a:custGeom>
              <a:avLst/>
              <a:gdLst>
                <a:gd name="T0" fmla="*/ 4 w 66"/>
                <a:gd name="T1" fmla="*/ 52 h 77"/>
                <a:gd name="T2" fmla="*/ 0 w 66"/>
                <a:gd name="T3" fmla="*/ 54 h 77"/>
                <a:gd name="T4" fmla="*/ 0 w 66"/>
                <a:gd name="T5" fmla="*/ 77 h 77"/>
                <a:gd name="T6" fmla="*/ 4 w 66"/>
                <a:gd name="T7" fmla="*/ 75 h 77"/>
                <a:gd name="T8" fmla="*/ 4 w 66"/>
                <a:gd name="T9" fmla="*/ 52 h 77"/>
                <a:gd name="T10" fmla="*/ 0 w 66"/>
                <a:gd name="T11" fmla="*/ 0 h 77"/>
                <a:gd name="T12" fmla="*/ 0 w 66"/>
                <a:gd name="T13" fmla="*/ 13 h 77"/>
                <a:gd name="T14" fmla="*/ 4 w 66"/>
                <a:gd name="T15" fmla="*/ 15 h 77"/>
                <a:gd name="T16" fmla="*/ 4 w 66"/>
                <a:gd name="T17" fmla="*/ 7 h 77"/>
                <a:gd name="T18" fmla="*/ 63 w 66"/>
                <a:gd name="T19" fmla="*/ 41 h 77"/>
                <a:gd name="T20" fmla="*/ 66 w 66"/>
                <a:gd name="T21" fmla="*/ 37 h 77"/>
                <a:gd name="T22" fmla="*/ 0 w 66"/>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7">
                  <a:moveTo>
                    <a:pt x="4" y="52"/>
                  </a:moveTo>
                  <a:cubicBezTo>
                    <a:pt x="0" y="54"/>
                    <a:pt x="0" y="54"/>
                    <a:pt x="0" y="54"/>
                  </a:cubicBezTo>
                  <a:cubicBezTo>
                    <a:pt x="0" y="77"/>
                    <a:pt x="0" y="77"/>
                    <a:pt x="0" y="77"/>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7"/>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313"/>
            <p:cNvSpPr>
              <a:spLocks noEditPoints="1"/>
            </p:cNvSpPr>
            <p:nvPr/>
          </p:nvSpPr>
          <p:spPr bwMode="auto">
            <a:xfrm>
              <a:off x="1187451" y="1758951"/>
              <a:ext cx="142875" cy="152400"/>
            </a:xfrm>
            <a:custGeom>
              <a:avLst/>
              <a:gdLst>
                <a:gd name="T0" fmla="*/ 66 w 152"/>
                <a:gd name="T1" fmla="*/ 25 h 162"/>
                <a:gd name="T2" fmla="*/ 63 w 152"/>
                <a:gd name="T3" fmla="*/ 28 h 162"/>
                <a:gd name="T4" fmla="*/ 74 w 152"/>
                <a:gd name="T5" fmla="*/ 34 h 162"/>
                <a:gd name="T6" fmla="*/ 144 w 152"/>
                <a:gd name="T7" fmla="*/ 74 h 162"/>
                <a:gd name="T8" fmla="*/ 74 w 152"/>
                <a:gd name="T9" fmla="*/ 114 h 162"/>
                <a:gd name="T10" fmla="*/ 4 w 152"/>
                <a:gd name="T11" fmla="*/ 155 h 162"/>
                <a:gd name="T12" fmla="*/ 4 w 152"/>
                <a:gd name="T13" fmla="*/ 74 h 162"/>
                <a:gd name="T14" fmla="*/ 4 w 152"/>
                <a:gd name="T15" fmla="*/ 62 h 162"/>
                <a:gd name="T16" fmla="*/ 0 w 152"/>
                <a:gd name="T17" fmla="*/ 65 h 162"/>
                <a:gd name="T18" fmla="*/ 0 w 152"/>
                <a:gd name="T19" fmla="*/ 74 h 162"/>
                <a:gd name="T20" fmla="*/ 0 w 152"/>
                <a:gd name="T21" fmla="*/ 162 h 162"/>
                <a:gd name="T22" fmla="*/ 76 w 152"/>
                <a:gd name="T23" fmla="*/ 118 h 162"/>
                <a:gd name="T24" fmla="*/ 76 w 152"/>
                <a:gd name="T25" fmla="*/ 118 h 162"/>
                <a:gd name="T26" fmla="*/ 152 w 152"/>
                <a:gd name="T27" fmla="*/ 74 h 162"/>
                <a:gd name="T28" fmla="*/ 76 w 152"/>
                <a:gd name="T29" fmla="*/ 31 h 162"/>
                <a:gd name="T30" fmla="*/ 66 w 152"/>
                <a:gd name="T31" fmla="*/ 25 h 162"/>
                <a:gd name="T32" fmla="*/ 0 w 152"/>
                <a:gd name="T33" fmla="*/ 0 h 162"/>
                <a:gd name="T34" fmla="*/ 0 w 152"/>
                <a:gd name="T35" fmla="*/ 42 h 162"/>
                <a:gd name="T36" fmla="*/ 4 w 152"/>
                <a:gd name="T37" fmla="*/ 39 h 162"/>
                <a:gd name="T38" fmla="*/ 4 w 152"/>
                <a:gd name="T39" fmla="*/ 2 h 162"/>
                <a:gd name="T40" fmla="*/ 0 w 152"/>
                <a:gd name="T4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62">
                  <a:moveTo>
                    <a:pt x="66" y="25"/>
                  </a:moveTo>
                  <a:cubicBezTo>
                    <a:pt x="65" y="26"/>
                    <a:pt x="64" y="27"/>
                    <a:pt x="63" y="28"/>
                  </a:cubicBezTo>
                  <a:cubicBezTo>
                    <a:pt x="74" y="34"/>
                    <a:pt x="74" y="34"/>
                    <a:pt x="74" y="34"/>
                  </a:cubicBezTo>
                  <a:cubicBezTo>
                    <a:pt x="144" y="74"/>
                    <a:pt x="144" y="74"/>
                    <a:pt x="144" y="74"/>
                  </a:cubicBezTo>
                  <a:cubicBezTo>
                    <a:pt x="74" y="114"/>
                    <a:pt x="74" y="114"/>
                    <a:pt x="74" y="114"/>
                  </a:cubicBezTo>
                  <a:cubicBezTo>
                    <a:pt x="4" y="155"/>
                    <a:pt x="4" y="155"/>
                    <a:pt x="4" y="155"/>
                  </a:cubicBezTo>
                  <a:cubicBezTo>
                    <a:pt x="4" y="74"/>
                    <a:pt x="4" y="74"/>
                    <a:pt x="4" y="74"/>
                  </a:cubicBezTo>
                  <a:cubicBezTo>
                    <a:pt x="4" y="62"/>
                    <a:pt x="4" y="62"/>
                    <a:pt x="4" y="62"/>
                  </a:cubicBezTo>
                  <a:cubicBezTo>
                    <a:pt x="0" y="65"/>
                    <a:pt x="0" y="65"/>
                    <a:pt x="0" y="65"/>
                  </a:cubicBezTo>
                  <a:cubicBezTo>
                    <a:pt x="0" y="74"/>
                    <a:pt x="0" y="74"/>
                    <a:pt x="0" y="74"/>
                  </a:cubicBezTo>
                  <a:cubicBezTo>
                    <a:pt x="0" y="162"/>
                    <a:pt x="0" y="162"/>
                    <a:pt x="0" y="162"/>
                  </a:cubicBezTo>
                  <a:cubicBezTo>
                    <a:pt x="76" y="118"/>
                    <a:pt x="76" y="118"/>
                    <a:pt x="76" y="118"/>
                  </a:cubicBezTo>
                  <a:cubicBezTo>
                    <a:pt x="76" y="118"/>
                    <a:pt x="76" y="118"/>
                    <a:pt x="76" y="118"/>
                  </a:cubicBezTo>
                  <a:cubicBezTo>
                    <a:pt x="152" y="74"/>
                    <a:pt x="152" y="74"/>
                    <a:pt x="152" y="74"/>
                  </a:cubicBezTo>
                  <a:cubicBezTo>
                    <a:pt x="76" y="31"/>
                    <a:pt x="76" y="31"/>
                    <a:pt x="76" y="31"/>
                  </a:cubicBezTo>
                  <a:cubicBezTo>
                    <a:pt x="66" y="25"/>
                    <a:pt x="66" y="25"/>
                    <a:pt x="66" y="25"/>
                  </a:cubicBezTo>
                  <a:moveTo>
                    <a:pt x="0" y="0"/>
                  </a:moveTo>
                  <a:cubicBezTo>
                    <a:pt x="0" y="42"/>
                    <a:pt x="0" y="42"/>
                    <a:pt x="0" y="42"/>
                  </a:cubicBezTo>
                  <a:cubicBezTo>
                    <a:pt x="4" y="39"/>
                    <a:pt x="4" y="39"/>
                    <a:pt x="4" y="39"/>
                  </a:cubicBezTo>
                  <a:cubicBezTo>
                    <a:pt x="4" y="2"/>
                    <a:pt x="4" y="2"/>
                    <a:pt x="4"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314"/>
            <p:cNvSpPr>
              <a:spLocks noEditPoints="1"/>
            </p:cNvSpPr>
            <p:nvPr/>
          </p:nvSpPr>
          <p:spPr bwMode="auto">
            <a:xfrm>
              <a:off x="1187451" y="1747839"/>
              <a:ext cx="61913" cy="73025"/>
            </a:xfrm>
            <a:custGeom>
              <a:avLst/>
              <a:gdLst>
                <a:gd name="T0" fmla="*/ 4 w 66"/>
                <a:gd name="T1" fmla="*/ 52 h 78"/>
                <a:gd name="T2" fmla="*/ 0 w 66"/>
                <a:gd name="T3" fmla="*/ 55 h 78"/>
                <a:gd name="T4" fmla="*/ 0 w 66"/>
                <a:gd name="T5" fmla="*/ 78 h 78"/>
                <a:gd name="T6" fmla="*/ 4 w 66"/>
                <a:gd name="T7" fmla="*/ 75 h 78"/>
                <a:gd name="T8" fmla="*/ 4 w 66"/>
                <a:gd name="T9" fmla="*/ 52 h 78"/>
                <a:gd name="T10" fmla="*/ 0 w 66"/>
                <a:gd name="T11" fmla="*/ 0 h 78"/>
                <a:gd name="T12" fmla="*/ 0 w 66"/>
                <a:gd name="T13" fmla="*/ 13 h 78"/>
                <a:gd name="T14" fmla="*/ 4 w 66"/>
                <a:gd name="T15" fmla="*/ 15 h 78"/>
                <a:gd name="T16" fmla="*/ 4 w 66"/>
                <a:gd name="T17" fmla="*/ 7 h 78"/>
                <a:gd name="T18" fmla="*/ 63 w 66"/>
                <a:gd name="T19" fmla="*/ 41 h 78"/>
                <a:gd name="T20" fmla="*/ 66 w 66"/>
                <a:gd name="T21" fmla="*/ 38 h 78"/>
                <a:gd name="T22" fmla="*/ 0 w 66"/>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8">
                  <a:moveTo>
                    <a:pt x="4" y="52"/>
                  </a:moveTo>
                  <a:cubicBezTo>
                    <a:pt x="0" y="55"/>
                    <a:pt x="0" y="55"/>
                    <a:pt x="0" y="55"/>
                  </a:cubicBezTo>
                  <a:cubicBezTo>
                    <a:pt x="0" y="78"/>
                    <a:pt x="0" y="78"/>
                    <a:pt x="0" y="78"/>
                  </a:cubicBezTo>
                  <a:cubicBezTo>
                    <a:pt x="4" y="75"/>
                    <a:pt x="4" y="75"/>
                    <a:pt x="4" y="75"/>
                  </a:cubicBezTo>
                  <a:cubicBezTo>
                    <a:pt x="4" y="52"/>
                    <a:pt x="4" y="52"/>
                    <a:pt x="4" y="52"/>
                  </a:cubicBezTo>
                  <a:moveTo>
                    <a:pt x="0" y="0"/>
                  </a:moveTo>
                  <a:cubicBezTo>
                    <a:pt x="0" y="13"/>
                    <a:pt x="0" y="13"/>
                    <a:pt x="0" y="13"/>
                  </a:cubicBezTo>
                  <a:cubicBezTo>
                    <a:pt x="4" y="15"/>
                    <a:pt x="4" y="15"/>
                    <a:pt x="4" y="15"/>
                  </a:cubicBezTo>
                  <a:cubicBezTo>
                    <a:pt x="4" y="7"/>
                    <a:pt x="4" y="7"/>
                    <a:pt x="4" y="7"/>
                  </a:cubicBezTo>
                  <a:cubicBezTo>
                    <a:pt x="63" y="41"/>
                    <a:pt x="63" y="41"/>
                    <a:pt x="63" y="41"/>
                  </a:cubicBezTo>
                  <a:cubicBezTo>
                    <a:pt x="64" y="40"/>
                    <a:pt x="65" y="39"/>
                    <a:pt x="66" y="38"/>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15"/>
            <p:cNvSpPr>
              <a:spLocks noEditPoints="1"/>
            </p:cNvSpPr>
            <p:nvPr/>
          </p:nvSpPr>
          <p:spPr bwMode="auto">
            <a:xfrm>
              <a:off x="2036763" y="1677989"/>
              <a:ext cx="122238" cy="122238"/>
            </a:xfrm>
            <a:custGeom>
              <a:avLst/>
              <a:gdLst>
                <a:gd name="T0" fmla="*/ 131 w 131"/>
                <a:gd name="T1" fmla="*/ 66 h 131"/>
                <a:gd name="T2" fmla="*/ 129 w 131"/>
                <a:gd name="T3" fmla="*/ 66 h 131"/>
                <a:gd name="T4" fmla="*/ 127 w 131"/>
                <a:gd name="T5" fmla="*/ 66 h 131"/>
                <a:gd name="T6" fmla="*/ 109 w 131"/>
                <a:gd name="T7" fmla="*/ 109 h 131"/>
                <a:gd name="T8" fmla="*/ 66 w 131"/>
                <a:gd name="T9" fmla="*/ 127 h 131"/>
                <a:gd name="T10" fmla="*/ 22 w 131"/>
                <a:gd name="T11" fmla="*/ 109 h 131"/>
                <a:gd name="T12" fmla="*/ 6 w 131"/>
                <a:gd name="T13" fmla="*/ 79 h 131"/>
                <a:gd name="T14" fmla="*/ 2 w 131"/>
                <a:gd name="T15" fmla="*/ 81 h 131"/>
                <a:gd name="T16" fmla="*/ 66 w 131"/>
                <a:gd name="T17" fmla="*/ 131 h 131"/>
                <a:gd name="T18" fmla="*/ 131 w 131"/>
                <a:gd name="T19" fmla="*/ 66 h 131"/>
                <a:gd name="T20" fmla="*/ 28 w 131"/>
                <a:gd name="T21" fmla="*/ 12 h 131"/>
                <a:gd name="T22" fmla="*/ 0 w 131"/>
                <a:gd name="T23" fmla="*/ 59 h 131"/>
                <a:gd name="T24" fmla="*/ 5 w 131"/>
                <a:gd name="T25" fmla="*/ 57 h 131"/>
                <a:gd name="T26" fmla="*/ 22 w 131"/>
                <a:gd name="T27" fmla="*/ 22 h 131"/>
                <a:gd name="T28" fmla="*/ 28 w 131"/>
                <a:gd name="T29" fmla="*/ 17 h 131"/>
                <a:gd name="T30" fmla="*/ 28 w 131"/>
                <a:gd name="T31" fmla="*/ 12 h 131"/>
                <a:gd name="T32" fmla="*/ 35 w 131"/>
                <a:gd name="T33" fmla="*/ 12 h 131"/>
                <a:gd name="T34" fmla="*/ 35 w 131"/>
                <a:gd name="T35" fmla="*/ 12 h 131"/>
                <a:gd name="T36" fmla="*/ 28 w 131"/>
                <a:gd name="T37" fmla="*/ 12 h 131"/>
                <a:gd name="T38" fmla="*/ 28 w 131"/>
                <a:gd name="T39" fmla="*/ 12 h 131"/>
                <a:gd name="T40" fmla="*/ 66 w 131"/>
                <a:gd name="T41" fmla="*/ 0 h 131"/>
                <a:gd name="T42" fmla="*/ 48 w 131"/>
                <a:gd name="T43" fmla="*/ 3 h 131"/>
                <a:gd name="T44" fmla="*/ 48 w 131"/>
                <a:gd name="T45" fmla="*/ 7 h 131"/>
                <a:gd name="T46" fmla="*/ 66 w 131"/>
                <a:gd name="T47" fmla="*/ 4 h 131"/>
                <a:gd name="T48" fmla="*/ 109 w 131"/>
                <a:gd name="T49" fmla="*/ 22 h 131"/>
                <a:gd name="T50" fmla="*/ 127 w 131"/>
                <a:gd name="T51" fmla="*/ 66 h 131"/>
                <a:gd name="T52" fmla="*/ 129 w 131"/>
                <a:gd name="T53" fmla="*/ 66 h 131"/>
                <a:gd name="T54" fmla="*/ 131 w 131"/>
                <a:gd name="T55" fmla="*/ 66 h 131"/>
                <a:gd name="T56" fmla="*/ 131 w 131"/>
                <a:gd name="T57" fmla="*/ 66 h 131"/>
                <a:gd name="T58" fmla="*/ 66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6"/>
                  </a:moveTo>
                  <a:cubicBezTo>
                    <a:pt x="129" y="66"/>
                    <a:pt x="129" y="66"/>
                    <a:pt x="129" y="66"/>
                  </a:cubicBezTo>
                  <a:cubicBezTo>
                    <a:pt x="127" y="66"/>
                    <a:pt x="127" y="66"/>
                    <a:pt x="127" y="66"/>
                  </a:cubicBezTo>
                  <a:cubicBezTo>
                    <a:pt x="127" y="83"/>
                    <a:pt x="121" y="98"/>
                    <a:pt x="109" y="109"/>
                  </a:cubicBezTo>
                  <a:cubicBezTo>
                    <a:pt x="98" y="121"/>
                    <a:pt x="83" y="127"/>
                    <a:pt x="66" y="127"/>
                  </a:cubicBezTo>
                  <a:cubicBezTo>
                    <a:pt x="49" y="127"/>
                    <a:pt x="33" y="121"/>
                    <a:pt x="22" y="109"/>
                  </a:cubicBezTo>
                  <a:cubicBezTo>
                    <a:pt x="14" y="101"/>
                    <a:pt x="8" y="91"/>
                    <a:pt x="6" y="79"/>
                  </a:cubicBezTo>
                  <a:cubicBezTo>
                    <a:pt x="4" y="80"/>
                    <a:pt x="3" y="80"/>
                    <a:pt x="2" y="81"/>
                  </a:cubicBezTo>
                  <a:cubicBezTo>
                    <a:pt x="9" y="110"/>
                    <a:pt x="35" y="131"/>
                    <a:pt x="66" y="131"/>
                  </a:cubicBezTo>
                  <a:cubicBezTo>
                    <a:pt x="102" y="131"/>
                    <a:pt x="131" y="102"/>
                    <a:pt x="131" y="66"/>
                  </a:cubicBezTo>
                  <a:moveTo>
                    <a:pt x="28" y="12"/>
                  </a:moveTo>
                  <a:cubicBezTo>
                    <a:pt x="13" y="23"/>
                    <a:pt x="2" y="40"/>
                    <a:pt x="0" y="59"/>
                  </a:cubicBezTo>
                  <a:cubicBezTo>
                    <a:pt x="2" y="58"/>
                    <a:pt x="3" y="58"/>
                    <a:pt x="5" y="57"/>
                  </a:cubicBezTo>
                  <a:cubicBezTo>
                    <a:pt x="7" y="43"/>
                    <a:pt x="13" y="31"/>
                    <a:pt x="22" y="22"/>
                  </a:cubicBezTo>
                  <a:cubicBezTo>
                    <a:pt x="24" y="20"/>
                    <a:pt x="26" y="19"/>
                    <a:pt x="28" y="17"/>
                  </a:cubicBezTo>
                  <a:cubicBezTo>
                    <a:pt x="28" y="16"/>
                    <a:pt x="28" y="14"/>
                    <a:pt x="28" y="12"/>
                  </a:cubicBezTo>
                  <a:cubicBezTo>
                    <a:pt x="35" y="12"/>
                    <a:pt x="35" y="12"/>
                    <a:pt x="35" y="12"/>
                  </a:cubicBezTo>
                  <a:cubicBezTo>
                    <a:pt x="35" y="12"/>
                    <a:pt x="35" y="12"/>
                    <a:pt x="35" y="12"/>
                  </a:cubicBezTo>
                  <a:cubicBezTo>
                    <a:pt x="28" y="12"/>
                    <a:pt x="28" y="12"/>
                    <a:pt x="28" y="12"/>
                  </a:cubicBezTo>
                  <a:cubicBezTo>
                    <a:pt x="28" y="12"/>
                    <a:pt x="28" y="12"/>
                    <a:pt x="28" y="12"/>
                  </a:cubicBezTo>
                  <a:moveTo>
                    <a:pt x="66" y="0"/>
                  </a:moveTo>
                  <a:cubicBezTo>
                    <a:pt x="59" y="0"/>
                    <a:pt x="53" y="1"/>
                    <a:pt x="48" y="3"/>
                  </a:cubicBezTo>
                  <a:cubicBezTo>
                    <a:pt x="48" y="4"/>
                    <a:pt x="48" y="5"/>
                    <a:pt x="48" y="7"/>
                  </a:cubicBezTo>
                  <a:cubicBezTo>
                    <a:pt x="54" y="5"/>
                    <a:pt x="60" y="4"/>
                    <a:pt x="66" y="4"/>
                  </a:cubicBezTo>
                  <a:cubicBezTo>
                    <a:pt x="83" y="4"/>
                    <a:pt x="98" y="11"/>
                    <a:pt x="109" y="22"/>
                  </a:cubicBezTo>
                  <a:cubicBezTo>
                    <a:pt x="121" y="33"/>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316"/>
            <p:cNvSpPr>
              <a:spLocks noEditPoints="1"/>
            </p:cNvSpPr>
            <p:nvPr/>
          </p:nvSpPr>
          <p:spPr bwMode="auto">
            <a:xfrm>
              <a:off x="2036763" y="1681164"/>
              <a:ext cx="44450" cy="73025"/>
            </a:xfrm>
            <a:custGeom>
              <a:avLst/>
              <a:gdLst>
                <a:gd name="T0" fmla="*/ 5 w 48"/>
                <a:gd name="T1" fmla="*/ 54 h 78"/>
                <a:gd name="T2" fmla="*/ 0 w 48"/>
                <a:gd name="T3" fmla="*/ 56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9 h 78"/>
                <a:gd name="T16" fmla="*/ 28 w 48"/>
                <a:gd name="T17" fmla="*/ 9 h 78"/>
                <a:gd name="T18" fmla="*/ 28 w 48"/>
                <a:gd name="T19" fmla="*/ 14 h 78"/>
                <a:gd name="T20" fmla="*/ 35 w 48"/>
                <a:gd name="T21" fmla="*/ 9 h 78"/>
                <a:gd name="T22" fmla="*/ 48 w 48"/>
                <a:gd name="T23" fmla="*/ 0 h 78"/>
                <a:gd name="T24" fmla="*/ 28 w 48"/>
                <a:gd name="T25" fmla="*/ 9 h 78"/>
                <a:gd name="T26" fmla="*/ 28 w 48"/>
                <a:gd name="T27" fmla="*/ 9 h 78"/>
                <a:gd name="T28" fmla="*/ 35 w 48"/>
                <a:gd name="T29" fmla="*/ 9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5"/>
                    <a:pt x="0" y="56"/>
                  </a:cubicBezTo>
                  <a:cubicBezTo>
                    <a:pt x="0" y="58"/>
                    <a:pt x="0" y="61"/>
                    <a:pt x="0" y="63"/>
                  </a:cubicBezTo>
                  <a:cubicBezTo>
                    <a:pt x="0" y="68"/>
                    <a:pt x="1" y="73"/>
                    <a:pt x="2" y="78"/>
                  </a:cubicBezTo>
                  <a:cubicBezTo>
                    <a:pt x="3" y="77"/>
                    <a:pt x="4" y="77"/>
                    <a:pt x="6" y="76"/>
                  </a:cubicBezTo>
                  <a:cubicBezTo>
                    <a:pt x="5" y="72"/>
                    <a:pt x="4" y="67"/>
                    <a:pt x="4" y="63"/>
                  </a:cubicBezTo>
                  <a:cubicBezTo>
                    <a:pt x="4" y="60"/>
                    <a:pt x="4" y="57"/>
                    <a:pt x="5" y="54"/>
                  </a:cubicBezTo>
                  <a:moveTo>
                    <a:pt x="35" y="9"/>
                  </a:moveTo>
                  <a:cubicBezTo>
                    <a:pt x="28" y="9"/>
                    <a:pt x="28" y="9"/>
                    <a:pt x="28" y="9"/>
                  </a:cubicBezTo>
                  <a:cubicBezTo>
                    <a:pt x="28" y="11"/>
                    <a:pt x="28" y="13"/>
                    <a:pt x="28" y="14"/>
                  </a:cubicBezTo>
                  <a:cubicBezTo>
                    <a:pt x="30" y="12"/>
                    <a:pt x="33" y="11"/>
                    <a:pt x="35" y="9"/>
                  </a:cubicBezTo>
                  <a:moveTo>
                    <a:pt x="48" y="0"/>
                  </a:moveTo>
                  <a:cubicBezTo>
                    <a:pt x="41" y="2"/>
                    <a:pt x="34" y="5"/>
                    <a:pt x="28" y="9"/>
                  </a:cubicBezTo>
                  <a:cubicBezTo>
                    <a:pt x="28" y="9"/>
                    <a:pt x="28" y="9"/>
                    <a:pt x="28" y="9"/>
                  </a:cubicBezTo>
                  <a:cubicBezTo>
                    <a:pt x="35" y="9"/>
                    <a:pt x="35" y="9"/>
                    <a:pt x="35" y="9"/>
                  </a:cubicBezTo>
                  <a:cubicBezTo>
                    <a:pt x="39" y="7"/>
                    <a:pt x="43" y="5"/>
                    <a:pt x="48" y="4"/>
                  </a:cubicBezTo>
                  <a:cubicBezTo>
                    <a:pt x="48" y="2"/>
                    <a:pt x="48" y="1"/>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17"/>
            <p:cNvSpPr>
              <a:spLocks noEditPoints="1"/>
            </p:cNvSpPr>
            <p:nvPr/>
          </p:nvSpPr>
          <p:spPr bwMode="auto">
            <a:xfrm>
              <a:off x="1736726" y="10144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2 w 131"/>
                <a:gd name="T11" fmla="*/ 109 h 131"/>
                <a:gd name="T12" fmla="*/ 5 w 131"/>
                <a:gd name="T13" fmla="*/ 79 h 131"/>
                <a:gd name="T14" fmla="*/ 1 w 131"/>
                <a:gd name="T15" fmla="*/ 80 h 131"/>
                <a:gd name="T16" fmla="*/ 65 w 131"/>
                <a:gd name="T17" fmla="*/ 131 h 131"/>
                <a:gd name="T18" fmla="*/ 131 w 131"/>
                <a:gd name="T19" fmla="*/ 65 h 131"/>
                <a:gd name="T20" fmla="*/ 28 w 131"/>
                <a:gd name="T21" fmla="*/ 12 h 131"/>
                <a:gd name="T22" fmla="*/ 0 w 131"/>
                <a:gd name="T23" fmla="*/ 59 h 131"/>
                <a:gd name="T24" fmla="*/ 4 w 131"/>
                <a:gd name="T25" fmla="*/ 56 h 131"/>
                <a:gd name="T26" fmla="*/ 22 w 131"/>
                <a:gd name="T27" fmla="*/ 22 h 131"/>
                <a:gd name="T28" fmla="*/ 27 w 131"/>
                <a:gd name="T29" fmla="*/ 17 h 131"/>
                <a:gd name="T30" fmla="*/ 28 w 131"/>
                <a:gd name="T31" fmla="*/ 12 h 131"/>
                <a:gd name="T32" fmla="*/ 34 w 131"/>
                <a:gd name="T33" fmla="*/ 12 h 131"/>
                <a:gd name="T34" fmla="*/ 34 w 131"/>
                <a:gd name="T35" fmla="*/ 12 h 131"/>
                <a:gd name="T36" fmla="*/ 28 w 131"/>
                <a:gd name="T37" fmla="*/ 12 h 131"/>
                <a:gd name="T38" fmla="*/ 28 w 131"/>
                <a:gd name="T39" fmla="*/ 12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8" y="120"/>
                    <a:pt x="82" y="127"/>
                    <a:pt x="65" y="127"/>
                  </a:cubicBezTo>
                  <a:cubicBezTo>
                    <a:pt x="48" y="127"/>
                    <a:pt x="33" y="120"/>
                    <a:pt x="22" y="109"/>
                  </a:cubicBezTo>
                  <a:cubicBezTo>
                    <a:pt x="13" y="101"/>
                    <a:pt x="8" y="90"/>
                    <a:pt x="5" y="79"/>
                  </a:cubicBezTo>
                  <a:cubicBezTo>
                    <a:pt x="4" y="79"/>
                    <a:pt x="3" y="80"/>
                    <a:pt x="1" y="80"/>
                  </a:cubicBezTo>
                  <a:cubicBezTo>
                    <a:pt x="8" y="109"/>
                    <a:pt x="34" y="131"/>
                    <a:pt x="65" y="131"/>
                  </a:cubicBezTo>
                  <a:cubicBezTo>
                    <a:pt x="101" y="131"/>
                    <a:pt x="131" y="102"/>
                    <a:pt x="131" y="65"/>
                  </a:cubicBezTo>
                  <a:moveTo>
                    <a:pt x="28" y="12"/>
                  </a:moveTo>
                  <a:cubicBezTo>
                    <a:pt x="12" y="22"/>
                    <a:pt x="2" y="39"/>
                    <a:pt x="0" y="59"/>
                  </a:cubicBezTo>
                  <a:cubicBezTo>
                    <a:pt x="1" y="58"/>
                    <a:pt x="3" y="57"/>
                    <a:pt x="4" y="56"/>
                  </a:cubicBezTo>
                  <a:cubicBezTo>
                    <a:pt x="6" y="43"/>
                    <a:pt x="12" y="31"/>
                    <a:pt x="22" y="22"/>
                  </a:cubicBezTo>
                  <a:cubicBezTo>
                    <a:pt x="23" y="20"/>
                    <a:pt x="25" y="18"/>
                    <a:pt x="27" y="17"/>
                  </a:cubicBezTo>
                  <a:cubicBezTo>
                    <a:pt x="28" y="15"/>
                    <a:pt x="28" y="14"/>
                    <a:pt x="28" y="12"/>
                  </a:cubicBezTo>
                  <a:cubicBezTo>
                    <a:pt x="34" y="12"/>
                    <a:pt x="34" y="12"/>
                    <a:pt x="34" y="12"/>
                  </a:cubicBezTo>
                  <a:cubicBezTo>
                    <a:pt x="34" y="12"/>
                    <a:pt x="34" y="12"/>
                    <a:pt x="34" y="12"/>
                  </a:cubicBezTo>
                  <a:cubicBezTo>
                    <a:pt x="28" y="12"/>
                    <a:pt x="28" y="12"/>
                    <a:pt x="28" y="12"/>
                  </a:cubicBezTo>
                  <a:cubicBezTo>
                    <a:pt x="28" y="12"/>
                    <a:pt x="28" y="12"/>
                    <a:pt x="28" y="12"/>
                  </a:cubicBezTo>
                  <a:moveTo>
                    <a:pt x="65" y="0"/>
                  </a:moveTo>
                  <a:cubicBezTo>
                    <a:pt x="59" y="0"/>
                    <a:pt x="53" y="1"/>
                    <a:pt x="47" y="2"/>
                  </a:cubicBezTo>
                  <a:cubicBezTo>
                    <a:pt x="47" y="4"/>
                    <a:pt x="47" y="5"/>
                    <a:pt x="47" y="6"/>
                  </a:cubicBezTo>
                  <a:cubicBezTo>
                    <a:pt x="53" y="5"/>
                    <a:pt x="59" y="4"/>
                    <a:pt x="65" y="4"/>
                  </a:cubicBezTo>
                  <a:cubicBezTo>
                    <a:pt x="82" y="4"/>
                    <a:pt x="98"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318"/>
            <p:cNvSpPr>
              <a:spLocks noEditPoints="1"/>
            </p:cNvSpPr>
            <p:nvPr/>
          </p:nvSpPr>
          <p:spPr bwMode="auto">
            <a:xfrm>
              <a:off x="1736726" y="1016001"/>
              <a:ext cx="42863" cy="73025"/>
            </a:xfrm>
            <a:custGeom>
              <a:avLst/>
              <a:gdLst>
                <a:gd name="T0" fmla="*/ 4 w 47"/>
                <a:gd name="T1" fmla="*/ 54 h 78"/>
                <a:gd name="T2" fmla="*/ 0 w 47"/>
                <a:gd name="T3" fmla="*/ 57 h 78"/>
                <a:gd name="T4" fmla="*/ 0 w 47"/>
                <a:gd name="T5" fmla="*/ 63 h 78"/>
                <a:gd name="T6" fmla="*/ 1 w 47"/>
                <a:gd name="T7" fmla="*/ 78 h 78"/>
                <a:gd name="T8" fmla="*/ 5 w 47"/>
                <a:gd name="T9" fmla="*/ 77 h 78"/>
                <a:gd name="T10" fmla="*/ 4 w 47"/>
                <a:gd name="T11" fmla="*/ 63 h 78"/>
                <a:gd name="T12" fmla="*/ 4 w 47"/>
                <a:gd name="T13" fmla="*/ 54 h 78"/>
                <a:gd name="T14" fmla="*/ 34 w 47"/>
                <a:gd name="T15" fmla="*/ 10 h 78"/>
                <a:gd name="T16" fmla="*/ 28 w 47"/>
                <a:gd name="T17" fmla="*/ 10 h 78"/>
                <a:gd name="T18" fmla="*/ 27 w 47"/>
                <a:gd name="T19" fmla="*/ 15 h 78"/>
                <a:gd name="T20" fmla="*/ 34 w 47"/>
                <a:gd name="T21" fmla="*/ 10 h 78"/>
                <a:gd name="T22" fmla="*/ 47 w 47"/>
                <a:gd name="T23" fmla="*/ 0 h 78"/>
                <a:gd name="T24" fmla="*/ 28 w 47"/>
                <a:gd name="T25" fmla="*/ 10 h 78"/>
                <a:gd name="T26" fmla="*/ 28 w 47"/>
                <a:gd name="T27" fmla="*/ 10 h 78"/>
                <a:gd name="T28" fmla="*/ 34 w 47"/>
                <a:gd name="T29" fmla="*/ 10 h 78"/>
                <a:gd name="T30" fmla="*/ 47 w 47"/>
                <a:gd name="T31" fmla="*/ 4 h 78"/>
                <a:gd name="T32" fmla="*/ 47 w 47"/>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78">
                  <a:moveTo>
                    <a:pt x="4" y="54"/>
                  </a:moveTo>
                  <a:cubicBezTo>
                    <a:pt x="3" y="55"/>
                    <a:pt x="1" y="56"/>
                    <a:pt x="0" y="57"/>
                  </a:cubicBezTo>
                  <a:cubicBezTo>
                    <a:pt x="0" y="59"/>
                    <a:pt x="0" y="61"/>
                    <a:pt x="0" y="63"/>
                  </a:cubicBezTo>
                  <a:cubicBezTo>
                    <a:pt x="0" y="69"/>
                    <a:pt x="0" y="74"/>
                    <a:pt x="1" y="78"/>
                  </a:cubicBezTo>
                  <a:cubicBezTo>
                    <a:pt x="3" y="78"/>
                    <a:pt x="4" y="77"/>
                    <a:pt x="5" y="77"/>
                  </a:cubicBezTo>
                  <a:cubicBezTo>
                    <a:pt x="4" y="73"/>
                    <a:pt x="4" y="68"/>
                    <a:pt x="4" y="63"/>
                  </a:cubicBezTo>
                  <a:cubicBezTo>
                    <a:pt x="4" y="60"/>
                    <a:pt x="4" y="57"/>
                    <a:pt x="4" y="54"/>
                  </a:cubicBezTo>
                  <a:moveTo>
                    <a:pt x="34" y="10"/>
                  </a:moveTo>
                  <a:cubicBezTo>
                    <a:pt x="28" y="10"/>
                    <a:pt x="28" y="10"/>
                    <a:pt x="28" y="10"/>
                  </a:cubicBezTo>
                  <a:cubicBezTo>
                    <a:pt x="28" y="12"/>
                    <a:pt x="28" y="13"/>
                    <a:pt x="27" y="15"/>
                  </a:cubicBezTo>
                  <a:cubicBezTo>
                    <a:pt x="30" y="13"/>
                    <a:pt x="32" y="11"/>
                    <a:pt x="34" y="10"/>
                  </a:cubicBezTo>
                  <a:moveTo>
                    <a:pt x="47" y="0"/>
                  </a:moveTo>
                  <a:cubicBezTo>
                    <a:pt x="40" y="2"/>
                    <a:pt x="33" y="6"/>
                    <a:pt x="28" y="10"/>
                  </a:cubicBezTo>
                  <a:cubicBezTo>
                    <a:pt x="28" y="10"/>
                    <a:pt x="28" y="10"/>
                    <a:pt x="28" y="10"/>
                  </a:cubicBezTo>
                  <a:cubicBezTo>
                    <a:pt x="34" y="10"/>
                    <a:pt x="34" y="10"/>
                    <a:pt x="34" y="10"/>
                  </a:cubicBezTo>
                  <a:cubicBezTo>
                    <a:pt x="38" y="8"/>
                    <a:pt x="43" y="6"/>
                    <a:pt x="47" y="4"/>
                  </a:cubicBezTo>
                  <a:cubicBezTo>
                    <a:pt x="47" y="3"/>
                    <a:pt x="47" y="2"/>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19"/>
            <p:cNvSpPr>
              <a:spLocks noEditPoints="1"/>
            </p:cNvSpPr>
            <p:nvPr/>
          </p:nvSpPr>
          <p:spPr bwMode="auto">
            <a:xfrm>
              <a:off x="1773238" y="2770189"/>
              <a:ext cx="123825" cy="122238"/>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1"/>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4"/>
                    <a:pt x="13" y="32"/>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20"/>
            <p:cNvSpPr>
              <a:spLocks noEditPoints="1"/>
            </p:cNvSpPr>
            <p:nvPr/>
          </p:nvSpPr>
          <p:spPr bwMode="auto">
            <a:xfrm>
              <a:off x="1773238" y="2771776"/>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8"/>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21"/>
            <p:cNvSpPr>
              <a:spLocks noEditPoints="1"/>
            </p:cNvSpPr>
            <p:nvPr/>
          </p:nvSpPr>
          <p:spPr bwMode="auto">
            <a:xfrm>
              <a:off x="2052638" y="2681289"/>
              <a:ext cx="122238" cy="61913"/>
            </a:xfrm>
            <a:custGeom>
              <a:avLst/>
              <a:gdLst>
                <a:gd name="T0" fmla="*/ 28 w 131"/>
                <a:gd name="T1" fmla="*/ 12 h 66"/>
                <a:gd name="T2" fmla="*/ 0 w 131"/>
                <a:gd name="T3" fmla="*/ 66 h 66"/>
                <a:gd name="T4" fmla="*/ 4 w 131"/>
                <a:gd name="T5" fmla="*/ 66 h 66"/>
                <a:gd name="T6" fmla="*/ 22 w 131"/>
                <a:gd name="T7" fmla="*/ 22 h 66"/>
                <a:gd name="T8" fmla="*/ 29 w 131"/>
                <a:gd name="T9" fmla="*/ 16 h 66"/>
                <a:gd name="T10" fmla="*/ 28 w 131"/>
                <a:gd name="T11" fmla="*/ 12 h 66"/>
                <a:gd name="T12" fmla="*/ 28 w 131"/>
                <a:gd name="T13" fmla="*/ 12 h 66"/>
                <a:gd name="T14" fmla="*/ 65 w 131"/>
                <a:gd name="T15" fmla="*/ 0 h 66"/>
                <a:gd name="T16" fmla="*/ 47 w 131"/>
                <a:gd name="T17" fmla="*/ 3 h 66"/>
                <a:gd name="T18" fmla="*/ 48 w 131"/>
                <a:gd name="T19" fmla="*/ 7 h 66"/>
                <a:gd name="T20" fmla="*/ 65 w 131"/>
                <a:gd name="T21" fmla="*/ 4 h 66"/>
                <a:gd name="T22" fmla="*/ 109 w 131"/>
                <a:gd name="T23" fmla="*/ 22 h 66"/>
                <a:gd name="T24" fmla="*/ 127 w 131"/>
                <a:gd name="T25" fmla="*/ 66 h 66"/>
                <a:gd name="T26" fmla="*/ 131 w 131"/>
                <a:gd name="T27" fmla="*/ 66 h 66"/>
                <a:gd name="T28" fmla="*/ 65 w 131"/>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6">
                  <a:moveTo>
                    <a:pt x="28" y="12"/>
                  </a:moveTo>
                  <a:cubicBezTo>
                    <a:pt x="11" y="24"/>
                    <a:pt x="0" y="44"/>
                    <a:pt x="0" y="66"/>
                  </a:cubicBezTo>
                  <a:cubicBezTo>
                    <a:pt x="4" y="66"/>
                    <a:pt x="4" y="66"/>
                    <a:pt x="4" y="66"/>
                  </a:cubicBezTo>
                  <a:cubicBezTo>
                    <a:pt x="4" y="49"/>
                    <a:pt x="11" y="33"/>
                    <a:pt x="22" y="22"/>
                  </a:cubicBezTo>
                  <a:cubicBezTo>
                    <a:pt x="24" y="20"/>
                    <a:pt x="26" y="18"/>
                    <a:pt x="29" y="16"/>
                  </a:cubicBezTo>
                  <a:cubicBezTo>
                    <a:pt x="28" y="15"/>
                    <a:pt x="28" y="14"/>
                    <a:pt x="28" y="12"/>
                  </a:cubicBezTo>
                  <a:cubicBezTo>
                    <a:pt x="28" y="12"/>
                    <a:pt x="28" y="12"/>
                    <a:pt x="28" y="12"/>
                  </a:cubicBezTo>
                  <a:moveTo>
                    <a:pt x="65" y="0"/>
                  </a:moveTo>
                  <a:cubicBezTo>
                    <a:pt x="59" y="0"/>
                    <a:pt x="53" y="1"/>
                    <a:pt x="47" y="3"/>
                  </a:cubicBezTo>
                  <a:cubicBezTo>
                    <a:pt x="47" y="4"/>
                    <a:pt x="47" y="6"/>
                    <a:pt x="48" y="7"/>
                  </a:cubicBezTo>
                  <a:cubicBezTo>
                    <a:pt x="53" y="5"/>
                    <a:pt x="59" y="4"/>
                    <a:pt x="65" y="4"/>
                  </a:cubicBezTo>
                  <a:cubicBezTo>
                    <a:pt x="82" y="4"/>
                    <a:pt x="98" y="11"/>
                    <a:pt x="109" y="22"/>
                  </a:cubicBezTo>
                  <a:cubicBezTo>
                    <a:pt x="120" y="33"/>
                    <a:pt x="127" y="49"/>
                    <a:pt x="127" y="66"/>
                  </a:cubicBezTo>
                  <a:cubicBezTo>
                    <a:pt x="131" y="66"/>
                    <a:pt x="131" y="66"/>
                    <a:pt x="131" y="66"/>
                  </a:cubicBezTo>
                  <a:cubicBezTo>
                    <a:pt x="131" y="30"/>
                    <a:pt x="102"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22"/>
            <p:cNvSpPr>
              <a:spLocks/>
            </p:cNvSpPr>
            <p:nvPr/>
          </p:nvSpPr>
          <p:spPr bwMode="auto">
            <a:xfrm>
              <a:off x="2078038" y="2684464"/>
              <a:ext cx="19050" cy="11113"/>
            </a:xfrm>
            <a:custGeom>
              <a:avLst/>
              <a:gdLst>
                <a:gd name="T0" fmla="*/ 19 w 20"/>
                <a:gd name="T1" fmla="*/ 0 h 13"/>
                <a:gd name="T2" fmla="*/ 0 w 20"/>
                <a:gd name="T3" fmla="*/ 9 h 13"/>
                <a:gd name="T4" fmla="*/ 0 w 20"/>
                <a:gd name="T5" fmla="*/ 9 h 13"/>
                <a:gd name="T6" fmla="*/ 1 w 20"/>
                <a:gd name="T7" fmla="*/ 13 h 13"/>
                <a:gd name="T8" fmla="*/ 20 w 20"/>
                <a:gd name="T9" fmla="*/ 4 h 13"/>
                <a:gd name="T10" fmla="*/ 19 w 20"/>
                <a:gd name="T11" fmla="*/ 0 h 13"/>
              </a:gdLst>
              <a:ahLst/>
              <a:cxnLst>
                <a:cxn ang="0">
                  <a:pos x="T0" y="T1"/>
                </a:cxn>
                <a:cxn ang="0">
                  <a:pos x="T2" y="T3"/>
                </a:cxn>
                <a:cxn ang="0">
                  <a:pos x="T4" y="T5"/>
                </a:cxn>
                <a:cxn ang="0">
                  <a:pos x="T6" y="T7"/>
                </a:cxn>
                <a:cxn ang="0">
                  <a:pos x="T8" y="T9"/>
                </a:cxn>
                <a:cxn ang="0">
                  <a:pos x="T10" y="T11"/>
                </a:cxn>
              </a:cxnLst>
              <a:rect l="0" t="0" r="r" b="b"/>
              <a:pathLst>
                <a:path w="20" h="13">
                  <a:moveTo>
                    <a:pt x="19" y="0"/>
                  </a:moveTo>
                  <a:cubicBezTo>
                    <a:pt x="12" y="2"/>
                    <a:pt x="6" y="5"/>
                    <a:pt x="0" y="9"/>
                  </a:cubicBezTo>
                  <a:cubicBezTo>
                    <a:pt x="0" y="9"/>
                    <a:pt x="0" y="9"/>
                    <a:pt x="0" y="9"/>
                  </a:cubicBezTo>
                  <a:cubicBezTo>
                    <a:pt x="0" y="11"/>
                    <a:pt x="0" y="12"/>
                    <a:pt x="1" y="13"/>
                  </a:cubicBezTo>
                  <a:cubicBezTo>
                    <a:pt x="6" y="9"/>
                    <a:pt x="13" y="6"/>
                    <a:pt x="20" y="4"/>
                  </a:cubicBezTo>
                  <a:cubicBezTo>
                    <a:pt x="19" y="3"/>
                    <a:pt x="19" y="1"/>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23"/>
            <p:cNvSpPr>
              <a:spLocks noEditPoints="1"/>
            </p:cNvSpPr>
            <p:nvPr/>
          </p:nvSpPr>
          <p:spPr bwMode="auto">
            <a:xfrm>
              <a:off x="1577976" y="1768476"/>
              <a:ext cx="122238" cy="60325"/>
            </a:xfrm>
            <a:custGeom>
              <a:avLst/>
              <a:gdLst>
                <a:gd name="T0" fmla="*/ 28 w 131"/>
                <a:gd name="T1" fmla="*/ 11 h 65"/>
                <a:gd name="T2" fmla="*/ 0 w 131"/>
                <a:gd name="T3" fmla="*/ 65 h 65"/>
                <a:gd name="T4" fmla="*/ 4 w 131"/>
                <a:gd name="T5" fmla="*/ 65 h 65"/>
                <a:gd name="T6" fmla="*/ 22 w 131"/>
                <a:gd name="T7" fmla="*/ 22 h 65"/>
                <a:gd name="T8" fmla="*/ 29 w 131"/>
                <a:gd name="T9" fmla="*/ 16 h 65"/>
                <a:gd name="T10" fmla="*/ 28 w 131"/>
                <a:gd name="T11" fmla="*/ 12 h 65"/>
                <a:gd name="T12" fmla="*/ 28 w 131"/>
                <a:gd name="T13" fmla="*/ 11 h 65"/>
                <a:gd name="T14" fmla="*/ 65 w 131"/>
                <a:gd name="T15" fmla="*/ 0 h 65"/>
                <a:gd name="T16" fmla="*/ 47 w 131"/>
                <a:gd name="T17" fmla="*/ 2 h 65"/>
                <a:gd name="T18" fmla="*/ 48 w 131"/>
                <a:gd name="T19" fmla="*/ 6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8" y="11"/>
                  </a:moveTo>
                  <a:cubicBezTo>
                    <a:pt x="11" y="23"/>
                    <a:pt x="0" y="43"/>
                    <a:pt x="0" y="65"/>
                  </a:cubicBezTo>
                  <a:cubicBezTo>
                    <a:pt x="4" y="65"/>
                    <a:pt x="4" y="65"/>
                    <a:pt x="4" y="65"/>
                  </a:cubicBezTo>
                  <a:cubicBezTo>
                    <a:pt x="4" y="48"/>
                    <a:pt x="11" y="33"/>
                    <a:pt x="22" y="22"/>
                  </a:cubicBezTo>
                  <a:cubicBezTo>
                    <a:pt x="24" y="20"/>
                    <a:pt x="26" y="18"/>
                    <a:pt x="29" y="16"/>
                  </a:cubicBezTo>
                  <a:cubicBezTo>
                    <a:pt x="28" y="15"/>
                    <a:pt x="28" y="13"/>
                    <a:pt x="28" y="12"/>
                  </a:cubicBezTo>
                  <a:cubicBezTo>
                    <a:pt x="28" y="12"/>
                    <a:pt x="28" y="12"/>
                    <a:pt x="28" y="11"/>
                  </a:cubicBezTo>
                  <a:moveTo>
                    <a:pt x="65" y="0"/>
                  </a:moveTo>
                  <a:cubicBezTo>
                    <a:pt x="59" y="0"/>
                    <a:pt x="53" y="0"/>
                    <a:pt x="47" y="2"/>
                  </a:cubicBezTo>
                  <a:cubicBezTo>
                    <a:pt x="47" y="4"/>
                    <a:pt x="47" y="5"/>
                    <a:pt x="48" y="6"/>
                  </a:cubicBezTo>
                  <a:cubicBezTo>
                    <a:pt x="53" y="5"/>
                    <a:pt x="59" y="4"/>
                    <a:pt x="65" y="4"/>
                  </a:cubicBezTo>
                  <a:cubicBezTo>
                    <a:pt x="82" y="4"/>
                    <a:pt x="98" y="10"/>
                    <a:pt x="109" y="22"/>
                  </a:cubicBezTo>
                  <a:cubicBezTo>
                    <a:pt x="120" y="33"/>
                    <a:pt x="127" y="48"/>
                    <a:pt x="127" y="65"/>
                  </a:cubicBezTo>
                  <a:cubicBezTo>
                    <a:pt x="131" y="65"/>
                    <a:pt x="131" y="65"/>
                    <a:pt x="131" y="65"/>
                  </a:cubicBezTo>
                  <a:cubicBezTo>
                    <a:pt x="131" y="29"/>
                    <a:pt x="102"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324"/>
            <p:cNvSpPr>
              <a:spLocks/>
            </p:cNvSpPr>
            <p:nvPr/>
          </p:nvSpPr>
          <p:spPr bwMode="auto">
            <a:xfrm>
              <a:off x="1603376" y="1770064"/>
              <a:ext cx="19050" cy="12700"/>
            </a:xfrm>
            <a:custGeom>
              <a:avLst/>
              <a:gdLst>
                <a:gd name="T0" fmla="*/ 19 w 20"/>
                <a:gd name="T1" fmla="*/ 0 h 14"/>
                <a:gd name="T2" fmla="*/ 0 w 20"/>
                <a:gd name="T3" fmla="*/ 9 h 14"/>
                <a:gd name="T4" fmla="*/ 0 w 20"/>
                <a:gd name="T5" fmla="*/ 10 h 14"/>
                <a:gd name="T6" fmla="*/ 1 w 20"/>
                <a:gd name="T7" fmla="*/ 14 h 14"/>
                <a:gd name="T8" fmla="*/ 20 w 20"/>
                <a:gd name="T9" fmla="*/ 4 h 14"/>
                <a:gd name="T10" fmla="*/ 19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19" y="0"/>
                  </a:moveTo>
                  <a:cubicBezTo>
                    <a:pt x="12" y="2"/>
                    <a:pt x="6" y="5"/>
                    <a:pt x="0" y="9"/>
                  </a:cubicBezTo>
                  <a:cubicBezTo>
                    <a:pt x="0" y="10"/>
                    <a:pt x="0" y="10"/>
                    <a:pt x="0" y="10"/>
                  </a:cubicBezTo>
                  <a:cubicBezTo>
                    <a:pt x="0" y="11"/>
                    <a:pt x="0" y="13"/>
                    <a:pt x="1" y="14"/>
                  </a:cubicBezTo>
                  <a:cubicBezTo>
                    <a:pt x="6" y="10"/>
                    <a:pt x="13" y="6"/>
                    <a:pt x="20" y="4"/>
                  </a:cubicBezTo>
                  <a:cubicBezTo>
                    <a:pt x="19" y="3"/>
                    <a:pt x="19" y="2"/>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325"/>
            <p:cNvSpPr>
              <a:spLocks noEditPoints="1"/>
            </p:cNvSpPr>
            <p:nvPr/>
          </p:nvSpPr>
          <p:spPr bwMode="auto">
            <a:xfrm>
              <a:off x="950913" y="1284289"/>
              <a:ext cx="122238" cy="60325"/>
            </a:xfrm>
            <a:custGeom>
              <a:avLst/>
              <a:gdLst>
                <a:gd name="T0" fmla="*/ 27 w 131"/>
                <a:gd name="T1" fmla="*/ 12 h 65"/>
                <a:gd name="T2" fmla="*/ 0 w 131"/>
                <a:gd name="T3" fmla="*/ 65 h 65"/>
                <a:gd name="T4" fmla="*/ 4 w 131"/>
                <a:gd name="T5" fmla="*/ 65 h 65"/>
                <a:gd name="T6" fmla="*/ 22 w 131"/>
                <a:gd name="T7" fmla="*/ 22 h 65"/>
                <a:gd name="T8" fmla="*/ 28 w 131"/>
                <a:gd name="T9" fmla="*/ 16 h 65"/>
                <a:gd name="T10" fmla="*/ 27 w 131"/>
                <a:gd name="T11" fmla="*/ 12 h 65"/>
                <a:gd name="T12" fmla="*/ 27 w 131"/>
                <a:gd name="T13" fmla="*/ 12 h 65"/>
                <a:gd name="T14" fmla="*/ 65 w 131"/>
                <a:gd name="T15" fmla="*/ 0 h 65"/>
                <a:gd name="T16" fmla="*/ 47 w 131"/>
                <a:gd name="T17" fmla="*/ 2 h 65"/>
                <a:gd name="T18" fmla="*/ 47 w 131"/>
                <a:gd name="T19" fmla="*/ 7 h 65"/>
                <a:gd name="T20" fmla="*/ 65 w 131"/>
                <a:gd name="T21" fmla="*/ 4 h 65"/>
                <a:gd name="T22" fmla="*/ 109 w 131"/>
                <a:gd name="T23" fmla="*/ 22 h 65"/>
                <a:gd name="T24" fmla="*/ 127 w 131"/>
                <a:gd name="T25" fmla="*/ 65 h 65"/>
                <a:gd name="T26" fmla="*/ 131 w 131"/>
                <a:gd name="T27" fmla="*/ 65 h 65"/>
                <a:gd name="T28" fmla="*/ 65 w 131"/>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5">
                  <a:moveTo>
                    <a:pt x="27" y="12"/>
                  </a:moveTo>
                  <a:cubicBezTo>
                    <a:pt x="11" y="24"/>
                    <a:pt x="0" y="43"/>
                    <a:pt x="0" y="65"/>
                  </a:cubicBezTo>
                  <a:cubicBezTo>
                    <a:pt x="4" y="65"/>
                    <a:pt x="4" y="65"/>
                    <a:pt x="4" y="65"/>
                  </a:cubicBezTo>
                  <a:cubicBezTo>
                    <a:pt x="4" y="48"/>
                    <a:pt x="11" y="33"/>
                    <a:pt x="22" y="22"/>
                  </a:cubicBezTo>
                  <a:cubicBezTo>
                    <a:pt x="24" y="20"/>
                    <a:pt x="26" y="18"/>
                    <a:pt x="28" y="16"/>
                  </a:cubicBezTo>
                  <a:cubicBezTo>
                    <a:pt x="28" y="15"/>
                    <a:pt x="27" y="14"/>
                    <a:pt x="27" y="12"/>
                  </a:cubicBezTo>
                  <a:cubicBezTo>
                    <a:pt x="27" y="12"/>
                    <a:pt x="27" y="12"/>
                    <a:pt x="27" y="12"/>
                  </a:cubicBezTo>
                  <a:moveTo>
                    <a:pt x="65" y="0"/>
                  </a:moveTo>
                  <a:cubicBezTo>
                    <a:pt x="59" y="0"/>
                    <a:pt x="53" y="1"/>
                    <a:pt x="47" y="2"/>
                  </a:cubicBezTo>
                  <a:cubicBezTo>
                    <a:pt x="47" y="4"/>
                    <a:pt x="47" y="5"/>
                    <a:pt x="47" y="7"/>
                  </a:cubicBezTo>
                  <a:cubicBezTo>
                    <a:pt x="53" y="5"/>
                    <a:pt x="59" y="4"/>
                    <a:pt x="65" y="4"/>
                  </a:cubicBezTo>
                  <a:cubicBezTo>
                    <a:pt x="82" y="4"/>
                    <a:pt x="98" y="11"/>
                    <a:pt x="109" y="22"/>
                  </a:cubicBezTo>
                  <a:cubicBezTo>
                    <a:pt x="120" y="33"/>
                    <a:pt x="127" y="48"/>
                    <a:pt x="127"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p:cNvSpPr>
            <p:nvPr/>
          </p:nvSpPr>
          <p:spPr bwMode="auto">
            <a:xfrm>
              <a:off x="976313" y="1285876"/>
              <a:ext cx="17463" cy="14288"/>
            </a:xfrm>
            <a:custGeom>
              <a:avLst/>
              <a:gdLst>
                <a:gd name="T0" fmla="*/ 20 w 20"/>
                <a:gd name="T1" fmla="*/ 0 h 14"/>
                <a:gd name="T2" fmla="*/ 0 w 20"/>
                <a:gd name="T3" fmla="*/ 10 h 14"/>
                <a:gd name="T4" fmla="*/ 0 w 20"/>
                <a:gd name="T5" fmla="*/ 10 h 14"/>
                <a:gd name="T6" fmla="*/ 1 w 20"/>
                <a:gd name="T7" fmla="*/ 14 h 14"/>
                <a:gd name="T8" fmla="*/ 20 w 20"/>
                <a:gd name="T9" fmla="*/ 5 h 14"/>
                <a:gd name="T10" fmla="*/ 20 w 20"/>
                <a:gd name="T11" fmla="*/ 0 h 14"/>
              </a:gdLst>
              <a:ahLst/>
              <a:cxnLst>
                <a:cxn ang="0">
                  <a:pos x="T0" y="T1"/>
                </a:cxn>
                <a:cxn ang="0">
                  <a:pos x="T2" y="T3"/>
                </a:cxn>
                <a:cxn ang="0">
                  <a:pos x="T4" y="T5"/>
                </a:cxn>
                <a:cxn ang="0">
                  <a:pos x="T6" y="T7"/>
                </a:cxn>
                <a:cxn ang="0">
                  <a:pos x="T8" y="T9"/>
                </a:cxn>
                <a:cxn ang="0">
                  <a:pos x="T10" y="T11"/>
                </a:cxn>
              </a:cxnLst>
              <a:rect l="0" t="0" r="r" b="b"/>
              <a:pathLst>
                <a:path w="20" h="14">
                  <a:moveTo>
                    <a:pt x="20" y="0"/>
                  </a:moveTo>
                  <a:cubicBezTo>
                    <a:pt x="13" y="3"/>
                    <a:pt x="6" y="6"/>
                    <a:pt x="0" y="10"/>
                  </a:cubicBezTo>
                  <a:cubicBezTo>
                    <a:pt x="0" y="10"/>
                    <a:pt x="0" y="10"/>
                    <a:pt x="0" y="10"/>
                  </a:cubicBezTo>
                  <a:cubicBezTo>
                    <a:pt x="0" y="12"/>
                    <a:pt x="1" y="13"/>
                    <a:pt x="1" y="14"/>
                  </a:cubicBezTo>
                  <a:cubicBezTo>
                    <a:pt x="7" y="10"/>
                    <a:pt x="13" y="7"/>
                    <a:pt x="20" y="5"/>
                  </a:cubicBezTo>
                  <a:cubicBezTo>
                    <a:pt x="20" y="3"/>
                    <a:pt x="20" y="2"/>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327"/>
            <p:cNvSpPr>
              <a:spLocks/>
            </p:cNvSpPr>
            <p:nvPr/>
          </p:nvSpPr>
          <p:spPr bwMode="auto">
            <a:xfrm>
              <a:off x="2392363" y="1322389"/>
              <a:ext cx="60325" cy="122238"/>
            </a:xfrm>
            <a:custGeom>
              <a:avLst/>
              <a:gdLst>
                <a:gd name="T0" fmla="*/ 65 w 65"/>
                <a:gd name="T1" fmla="*/ 0 h 131"/>
                <a:gd name="T2" fmla="*/ 0 w 65"/>
                <a:gd name="T3" fmla="*/ 65 h 131"/>
                <a:gd name="T4" fmla="*/ 65 w 65"/>
                <a:gd name="T5" fmla="*/ 131 h 131"/>
                <a:gd name="T6" fmla="*/ 65 w 65"/>
                <a:gd name="T7" fmla="*/ 127 h 131"/>
                <a:gd name="T8" fmla="*/ 22 w 65"/>
                <a:gd name="T9" fmla="*/ 109 h 131"/>
                <a:gd name="T10" fmla="*/ 4 w 65"/>
                <a:gd name="T11" fmla="*/ 65 h 131"/>
                <a:gd name="T12" fmla="*/ 22 w 65"/>
                <a:gd name="T13" fmla="*/ 22 h 131"/>
                <a:gd name="T14" fmla="*/ 65 w 65"/>
                <a:gd name="T15" fmla="*/ 4 h 131"/>
                <a:gd name="T16" fmla="*/ 65 w 65"/>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31">
                  <a:moveTo>
                    <a:pt x="65" y="0"/>
                  </a:moveTo>
                  <a:cubicBezTo>
                    <a:pt x="29" y="0"/>
                    <a:pt x="0" y="29"/>
                    <a:pt x="0" y="65"/>
                  </a:cubicBezTo>
                  <a:cubicBezTo>
                    <a:pt x="0" y="101"/>
                    <a:pt x="29" y="131"/>
                    <a:pt x="65" y="131"/>
                  </a:cubicBezTo>
                  <a:cubicBezTo>
                    <a:pt x="65" y="127"/>
                    <a:pt x="65" y="127"/>
                    <a:pt x="65" y="127"/>
                  </a:cubicBezTo>
                  <a:cubicBezTo>
                    <a:pt x="48" y="127"/>
                    <a:pt x="33" y="120"/>
                    <a:pt x="22" y="109"/>
                  </a:cubicBezTo>
                  <a:cubicBezTo>
                    <a:pt x="11" y="98"/>
                    <a:pt x="4" y="82"/>
                    <a:pt x="4" y="65"/>
                  </a:cubicBezTo>
                  <a:cubicBezTo>
                    <a:pt x="4" y="48"/>
                    <a:pt x="11" y="33"/>
                    <a:pt x="22" y="22"/>
                  </a:cubicBezTo>
                  <a:cubicBezTo>
                    <a:pt x="33" y="11"/>
                    <a:pt x="48" y="4"/>
                    <a:pt x="65" y="4"/>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328"/>
            <p:cNvSpPr>
              <a:spLocks/>
            </p:cNvSpPr>
            <p:nvPr/>
          </p:nvSpPr>
          <p:spPr bwMode="auto">
            <a:xfrm>
              <a:off x="958851" y="2711451"/>
              <a:ext cx="60325" cy="122238"/>
            </a:xfrm>
            <a:custGeom>
              <a:avLst/>
              <a:gdLst>
                <a:gd name="T0" fmla="*/ 66 w 66"/>
                <a:gd name="T1" fmla="*/ 0 h 131"/>
                <a:gd name="T2" fmla="*/ 0 w 66"/>
                <a:gd name="T3" fmla="*/ 65 h 131"/>
                <a:gd name="T4" fmla="*/ 66 w 66"/>
                <a:gd name="T5" fmla="*/ 131 h 131"/>
                <a:gd name="T6" fmla="*/ 66 w 66"/>
                <a:gd name="T7" fmla="*/ 127 h 131"/>
                <a:gd name="T8" fmla="*/ 22 w 66"/>
                <a:gd name="T9" fmla="*/ 109 h 131"/>
                <a:gd name="T10" fmla="*/ 4 w 66"/>
                <a:gd name="T11" fmla="*/ 65 h 131"/>
                <a:gd name="T12" fmla="*/ 22 w 66"/>
                <a:gd name="T13" fmla="*/ 22 h 131"/>
                <a:gd name="T14" fmla="*/ 66 w 66"/>
                <a:gd name="T15" fmla="*/ 4 h 131"/>
                <a:gd name="T16" fmla="*/ 66 w 66"/>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1">
                  <a:moveTo>
                    <a:pt x="66" y="0"/>
                  </a:moveTo>
                  <a:cubicBezTo>
                    <a:pt x="30" y="0"/>
                    <a:pt x="0" y="29"/>
                    <a:pt x="0" y="65"/>
                  </a:cubicBezTo>
                  <a:cubicBezTo>
                    <a:pt x="0" y="102"/>
                    <a:pt x="30" y="131"/>
                    <a:pt x="66" y="131"/>
                  </a:cubicBezTo>
                  <a:cubicBezTo>
                    <a:pt x="66" y="127"/>
                    <a:pt x="66" y="127"/>
                    <a:pt x="66" y="127"/>
                  </a:cubicBezTo>
                  <a:cubicBezTo>
                    <a:pt x="49" y="127"/>
                    <a:pt x="33" y="120"/>
                    <a:pt x="22" y="109"/>
                  </a:cubicBezTo>
                  <a:cubicBezTo>
                    <a:pt x="11" y="98"/>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29"/>
            <p:cNvSpPr>
              <a:spLocks/>
            </p:cNvSpPr>
            <p:nvPr/>
          </p:nvSpPr>
          <p:spPr bwMode="auto">
            <a:xfrm>
              <a:off x="1597026" y="819151"/>
              <a:ext cx="61913" cy="120650"/>
            </a:xfrm>
            <a:custGeom>
              <a:avLst/>
              <a:gdLst>
                <a:gd name="T0" fmla="*/ 66 w 66"/>
                <a:gd name="T1" fmla="*/ 0 h 130"/>
                <a:gd name="T2" fmla="*/ 0 w 66"/>
                <a:gd name="T3" fmla="*/ 65 h 130"/>
                <a:gd name="T4" fmla="*/ 66 w 66"/>
                <a:gd name="T5" fmla="*/ 130 h 130"/>
                <a:gd name="T6" fmla="*/ 66 w 66"/>
                <a:gd name="T7" fmla="*/ 126 h 130"/>
                <a:gd name="T8" fmla="*/ 22 w 66"/>
                <a:gd name="T9" fmla="*/ 108 h 130"/>
                <a:gd name="T10" fmla="*/ 4 w 66"/>
                <a:gd name="T11" fmla="*/ 65 h 130"/>
                <a:gd name="T12" fmla="*/ 22 w 66"/>
                <a:gd name="T13" fmla="*/ 22 h 130"/>
                <a:gd name="T14" fmla="*/ 66 w 66"/>
                <a:gd name="T15" fmla="*/ 4 h 130"/>
                <a:gd name="T16" fmla="*/ 66 w 66"/>
                <a:gd name="T1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0">
                  <a:moveTo>
                    <a:pt x="66" y="0"/>
                  </a:moveTo>
                  <a:cubicBezTo>
                    <a:pt x="30" y="0"/>
                    <a:pt x="0" y="29"/>
                    <a:pt x="0" y="65"/>
                  </a:cubicBezTo>
                  <a:cubicBezTo>
                    <a:pt x="0" y="101"/>
                    <a:pt x="30" y="130"/>
                    <a:pt x="66" y="130"/>
                  </a:cubicBezTo>
                  <a:cubicBezTo>
                    <a:pt x="66" y="126"/>
                    <a:pt x="66" y="126"/>
                    <a:pt x="66" y="126"/>
                  </a:cubicBezTo>
                  <a:cubicBezTo>
                    <a:pt x="49" y="126"/>
                    <a:pt x="33" y="120"/>
                    <a:pt x="22" y="108"/>
                  </a:cubicBezTo>
                  <a:cubicBezTo>
                    <a:pt x="11" y="97"/>
                    <a:pt x="4" y="82"/>
                    <a:pt x="4" y="65"/>
                  </a:cubicBezTo>
                  <a:cubicBezTo>
                    <a:pt x="4" y="48"/>
                    <a:pt x="11" y="33"/>
                    <a:pt x="22" y="22"/>
                  </a:cubicBezTo>
                  <a:cubicBezTo>
                    <a:pt x="33" y="11"/>
                    <a:pt x="49" y="4"/>
                    <a:pt x="66" y="4"/>
                  </a:cubicBezTo>
                  <a:cubicBezTo>
                    <a:pt x="66" y="0"/>
                    <a:pt x="66" y="0"/>
                    <a:pt x="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30"/>
            <p:cNvSpPr>
              <a:spLocks noEditPoints="1"/>
            </p:cNvSpPr>
            <p:nvPr/>
          </p:nvSpPr>
          <p:spPr bwMode="auto">
            <a:xfrm>
              <a:off x="928688" y="2144714"/>
              <a:ext cx="122238" cy="122238"/>
            </a:xfrm>
            <a:custGeom>
              <a:avLst/>
              <a:gdLst>
                <a:gd name="T0" fmla="*/ 131 w 131"/>
                <a:gd name="T1" fmla="*/ 65 h 131"/>
                <a:gd name="T2" fmla="*/ 129 w 131"/>
                <a:gd name="T3" fmla="*/ 65 h 131"/>
                <a:gd name="T4" fmla="*/ 127 w 131"/>
                <a:gd name="T5" fmla="*/ 65 h 131"/>
                <a:gd name="T6" fmla="*/ 109 w 131"/>
                <a:gd name="T7" fmla="*/ 109 h 131"/>
                <a:gd name="T8" fmla="*/ 65 w 131"/>
                <a:gd name="T9" fmla="*/ 127 h 131"/>
                <a:gd name="T10" fmla="*/ 21 w 131"/>
                <a:gd name="T11" fmla="*/ 109 h 131"/>
                <a:gd name="T12" fmla="*/ 5 w 131"/>
                <a:gd name="T13" fmla="*/ 79 h 131"/>
                <a:gd name="T14" fmla="*/ 1 w 131"/>
                <a:gd name="T15" fmla="*/ 80 h 131"/>
                <a:gd name="T16" fmla="*/ 65 w 131"/>
                <a:gd name="T17" fmla="*/ 131 h 131"/>
                <a:gd name="T18" fmla="*/ 131 w 131"/>
                <a:gd name="T19" fmla="*/ 65 h 131"/>
                <a:gd name="T20" fmla="*/ 27 w 131"/>
                <a:gd name="T21" fmla="*/ 11 h 131"/>
                <a:gd name="T22" fmla="*/ 0 w 131"/>
                <a:gd name="T23" fmla="*/ 59 h 131"/>
                <a:gd name="T24" fmla="*/ 4 w 131"/>
                <a:gd name="T25" fmla="*/ 56 h 131"/>
                <a:gd name="T26" fmla="*/ 21 w 131"/>
                <a:gd name="T27" fmla="*/ 22 h 131"/>
                <a:gd name="T28" fmla="*/ 27 w 131"/>
                <a:gd name="T29" fmla="*/ 17 h 131"/>
                <a:gd name="T30" fmla="*/ 27 w 131"/>
                <a:gd name="T31" fmla="*/ 12 h 131"/>
                <a:gd name="T32" fmla="*/ 34 w 131"/>
                <a:gd name="T33" fmla="*/ 12 h 131"/>
                <a:gd name="T34" fmla="*/ 34 w 131"/>
                <a:gd name="T35" fmla="*/ 12 h 131"/>
                <a:gd name="T36" fmla="*/ 27 w 131"/>
                <a:gd name="T37" fmla="*/ 12 h 131"/>
                <a:gd name="T38" fmla="*/ 27 w 131"/>
                <a:gd name="T39" fmla="*/ 11 h 131"/>
                <a:gd name="T40" fmla="*/ 65 w 131"/>
                <a:gd name="T41" fmla="*/ 0 h 131"/>
                <a:gd name="T42" fmla="*/ 47 w 131"/>
                <a:gd name="T43" fmla="*/ 2 h 131"/>
                <a:gd name="T44" fmla="*/ 47 w 131"/>
                <a:gd name="T45" fmla="*/ 6 h 131"/>
                <a:gd name="T46" fmla="*/ 65 w 131"/>
                <a:gd name="T47" fmla="*/ 4 h 131"/>
                <a:gd name="T48" fmla="*/ 109 w 131"/>
                <a:gd name="T49" fmla="*/ 22 h 131"/>
                <a:gd name="T50" fmla="*/ 127 w 131"/>
                <a:gd name="T51" fmla="*/ 65 h 131"/>
                <a:gd name="T52" fmla="*/ 129 w 131"/>
                <a:gd name="T53" fmla="*/ 65 h 131"/>
                <a:gd name="T54" fmla="*/ 131 w 131"/>
                <a:gd name="T55" fmla="*/ 65 h 131"/>
                <a:gd name="T56" fmla="*/ 131 w 131"/>
                <a:gd name="T57" fmla="*/ 65 h 131"/>
                <a:gd name="T58" fmla="*/ 65 w 131"/>
                <a:gd name="T5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1">
                  <a:moveTo>
                    <a:pt x="131" y="65"/>
                  </a:moveTo>
                  <a:cubicBezTo>
                    <a:pt x="129" y="65"/>
                    <a:pt x="129" y="65"/>
                    <a:pt x="129" y="65"/>
                  </a:cubicBezTo>
                  <a:cubicBezTo>
                    <a:pt x="127" y="65"/>
                    <a:pt x="127" y="65"/>
                    <a:pt x="127" y="65"/>
                  </a:cubicBezTo>
                  <a:cubicBezTo>
                    <a:pt x="127" y="82"/>
                    <a:pt x="120" y="98"/>
                    <a:pt x="109" y="109"/>
                  </a:cubicBezTo>
                  <a:cubicBezTo>
                    <a:pt x="97" y="120"/>
                    <a:pt x="82" y="127"/>
                    <a:pt x="65" y="127"/>
                  </a:cubicBezTo>
                  <a:cubicBezTo>
                    <a:pt x="48" y="127"/>
                    <a:pt x="33" y="120"/>
                    <a:pt x="21" y="109"/>
                  </a:cubicBezTo>
                  <a:cubicBezTo>
                    <a:pt x="13" y="101"/>
                    <a:pt x="7" y="90"/>
                    <a:pt x="5" y="79"/>
                  </a:cubicBezTo>
                  <a:cubicBezTo>
                    <a:pt x="4" y="79"/>
                    <a:pt x="2" y="80"/>
                    <a:pt x="1" y="80"/>
                  </a:cubicBezTo>
                  <a:cubicBezTo>
                    <a:pt x="8" y="109"/>
                    <a:pt x="34" y="131"/>
                    <a:pt x="65" y="131"/>
                  </a:cubicBezTo>
                  <a:cubicBezTo>
                    <a:pt x="101" y="131"/>
                    <a:pt x="131" y="102"/>
                    <a:pt x="131" y="65"/>
                  </a:cubicBezTo>
                  <a:moveTo>
                    <a:pt x="27" y="11"/>
                  </a:moveTo>
                  <a:cubicBezTo>
                    <a:pt x="12" y="22"/>
                    <a:pt x="2" y="39"/>
                    <a:pt x="0" y="59"/>
                  </a:cubicBezTo>
                  <a:cubicBezTo>
                    <a:pt x="1" y="58"/>
                    <a:pt x="3" y="57"/>
                    <a:pt x="4" y="56"/>
                  </a:cubicBezTo>
                  <a:cubicBezTo>
                    <a:pt x="6" y="43"/>
                    <a:pt x="12" y="31"/>
                    <a:pt x="21" y="22"/>
                  </a:cubicBezTo>
                  <a:cubicBezTo>
                    <a:pt x="23" y="20"/>
                    <a:pt x="25" y="18"/>
                    <a:pt x="27" y="17"/>
                  </a:cubicBezTo>
                  <a:cubicBezTo>
                    <a:pt x="27" y="15"/>
                    <a:pt x="27" y="13"/>
                    <a:pt x="27" y="12"/>
                  </a:cubicBezTo>
                  <a:cubicBezTo>
                    <a:pt x="34" y="12"/>
                    <a:pt x="34" y="12"/>
                    <a:pt x="34" y="12"/>
                  </a:cubicBezTo>
                  <a:cubicBezTo>
                    <a:pt x="34" y="12"/>
                    <a:pt x="34" y="12"/>
                    <a:pt x="34" y="12"/>
                  </a:cubicBezTo>
                  <a:cubicBezTo>
                    <a:pt x="27" y="12"/>
                    <a:pt x="27" y="12"/>
                    <a:pt x="27" y="12"/>
                  </a:cubicBezTo>
                  <a:cubicBezTo>
                    <a:pt x="27" y="12"/>
                    <a:pt x="27" y="12"/>
                    <a:pt x="27" y="11"/>
                  </a:cubicBezTo>
                  <a:moveTo>
                    <a:pt x="65" y="0"/>
                  </a:moveTo>
                  <a:cubicBezTo>
                    <a:pt x="59" y="0"/>
                    <a:pt x="52" y="1"/>
                    <a:pt x="47" y="2"/>
                  </a:cubicBezTo>
                  <a:cubicBezTo>
                    <a:pt x="47" y="4"/>
                    <a:pt x="47" y="5"/>
                    <a:pt x="47" y="6"/>
                  </a:cubicBezTo>
                  <a:cubicBezTo>
                    <a:pt x="53" y="5"/>
                    <a:pt x="59" y="4"/>
                    <a:pt x="65" y="4"/>
                  </a:cubicBezTo>
                  <a:cubicBezTo>
                    <a:pt x="82" y="4"/>
                    <a:pt x="97" y="11"/>
                    <a:pt x="109" y="22"/>
                  </a:cubicBezTo>
                  <a:cubicBezTo>
                    <a:pt x="120" y="33"/>
                    <a:pt x="127" y="48"/>
                    <a:pt x="127" y="65"/>
                  </a:cubicBezTo>
                  <a:cubicBezTo>
                    <a:pt x="129" y="65"/>
                    <a:pt x="129" y="65"/>
                    <a:pt x="129" y="65"/>
                  </a:cubicBezTo>
                  <a:cubicBezTo>
                    <a:pt x="131" y="65"/>
                    <a:pt x="131" y="65"/>
                    <a:pt x="131" y="65"/>
                  </a:cubicBezTo>
                  <a:cubicBezTo>
                    <a:pt x="131" y="65"/>
                    <a:pt x="131" y="65"/>
                    <a:pt x="131" y="65"/>
                  </a:cubicBezTo>
                  <a:cubicBezTo>
                    <a:pt x="131" y="29"/>
                    <a:pt x="101"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noEditPoints="1"/>
            </p:cNvSpPr>
            <p:nvPr/>
          </p:nvSpPr>
          <p:spPr bwMode="auto">
            <a:xfrm>
              <a:off x="928688" y="2146301"/>
              <a:ext cx="44450" cy="73025"/>
            </a:xfrm>
            <a:custGeom>
              <a:avLst/>
              <a:gdLst>
                <a:gd name="T0" fmla="*/ 5 w 48"/>
                <a:gd name="T1" fmla="*/ 54 h 78"/>
                <a:gd name="T2" fmla="*/ 1 w 48"/>
                <a:gd name="T3" fmla="*/ 57 h 78"/>
                <a:gd name="T4" fmla="*/ 0 w 48"/>
                <a:gd name="T5" fmla="*/ 63 h 78"/>
                <a:gd name="T6" fmla="*/ 2 w 48"/>
                <a:gd name="T7" fmla="*/ 78 h 78"/>
                <a:gd name="T8" fmla="*/ 6 w 48"/>
                <a:gd name="T9" fmla="*/ 77 h 78"/>
                <a:gd name="T10" fmla="*/ 4 w 48"/>
                <a:gd name="T11" fmla="*/ 63 h 78"/>
                <a:gd name="T12" fmla="*/ 5 w 48"/>
                <a:gd name="T13" fmla="*/ 54 h 78"/>
                <a:gd name="T14" fmla="*/ 35 w 48"/>
                <a:gd name="T15" fmla="*/ 10 h 78"/>
                <a:gd name="T16" fmla="*/ 28 w 48"/>
                <a:gd name="T17" fmla="*/ 10 h 78"/>
                <a:gd name="T18" fmla="*/ 28 w 48"/>
                <a:gd name="T19" fmla="*/ 15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4" y="55"/>
                    <a:pt x="2" y="56"/>
                    <a:pt x="1" y="57"/>
                  </a:cubicBezTo>
                  <a:cubicBezTo>
                    <a:pt x="0" y="59"/>
                    <a:pt x="0" y="61"/>
                    <a:pt x="0" y="63"/>
                  </a:cubicBezTo>
                  <a:cubicBezTo>
                    <a:pt x="0" y="68"/>
                    <a:pt x="1" y="73"/>
                    <a:pt x="2" y="78"/>
                  </a:cubicBezTo>
                  <a:cubicBezTo>
                    <a:pt x="3" y="78"/>
                    <a:pt x="5" y="77"/>
                    <a:pt x="6" y="77"/>
                  </a:cubicBezTo>
                  <a:cubicBezTo>
                    <a:pt x="5" y="72"/>
                    <a:pt x="4" y="68"/>
                    <a:pt x="4" y="63"/>
                  </a:cubicBezTo>
                  <a:cubicBezTo>
                    <a:pt x="4" y="60"/>
                    <a:pt x="5" y="57"/>
                    <a:pt x="5" y="54"/>
                  </a:cubicBezTo>
                  <a:moveTo>
                    <a:pt x="35" y="10"/>
                  </a:moveTo>
                  <a:cubicBezTo>
                    <a:pt x="28" y="10"/>
                    <a:pt x="28" y="10"/>
                    <a:pt x="28" y="10"/>
                  </a:cubicBezTo>
                  <a:cubicBezTo>
                    <a:pt x="28" y="11"/>
                    <a:pt x="28" y="13"/>
                    <a:pt x="28" y="15"/>
                  </a:cubicBezTo>
                  <a:cubicBezTo>
                    <a:pt x="30" y="13"/>
                    <a:pt x="33" y="11"/>
                    <a:pt x="35" y="10"/>
                  </a:cubicBezTo>
                  <a:moveTo>
                    <a:pt x="48" y="0"/>
                  </a:moveTo>
                  <a:cubicBezTo>
                    <a:pt x="41" y="2"/>
                    <a:pt x="34" y="5"/>
                    <a:pt x="28" y="9"/>
                  </a:cubicBezTo>
                  <a:cubicBezTo>
                    <a:pt x="28" y="10"/>
                    <a:pt x="28" y="10"/>
                    <a:pt x="28" y="10"/>
                  </a:cubicBezTo>
                  <a:cubicBezTo>
                    <a:pt x="35" y="10"/>
                    <a:pt x="35" y="10"/>
                    <a:pt x="35" y="10"/>
                  </a:cubicBezTo>
                  <a:cubicBezTo>
                    <a:pt x="39" y="7"/>
                    <a:pt x="44" y="6"/>
                    <a:pt x="48" y="4"/>
                  </a:cubicBezTo>
                  <a:cubicBezTo>
                    <a:pt x="48" y="3"/>
                    <a:pt x="48" y="2"/>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2"/>
            <p:cNvSpPr>
              <a:spLocks noEditPoints="1"/>
            </p:cNvSpPr>
            <p:nvPr/>
          </p:nvSpPr>
          <p:spPr bwMode="auto">
            <a:xfrm>
              <a:off x="2763838" y="2211389"/>
              <a:ext cx="123825" cy="123825"/>
            </a:xfrm>
            <a:custGeom>
              <a:avLst/>
              <a:gdLst>
                <a:gd name="T0" fmla="*/ 131 w 131"/>
                <a:gd name="T1" fmla="*/ 66 h 132"/>
                <a:gd name="T2" fmla="*/ 129 w 131"/>
                <a:gd name="T3" fmla="*/ 66 h 132"/>
                <a:gd name="T4" fmla="*/ 127 w 131"/>
                <a:gd name="T5" fmla="*/ 66 h 132"/>
                <a:gd name="T6" fmla="*/ 109 w 131"/>
                <a:gd name="T7" fmla="*/ 110 h 132"/>
                <a:gd name="T8" fmla="*/ 66 w 131"/>
                <a:gd name="T9" fmla="*/ 128 h 132"/>
                <a:gd name="T10" fmla="*/ 22 w 131"/>
                <a:gd name="T11" fmla="*/ 110 h 132"/>
                <a:gd name="T12" fmla="*/ 6 w 131"/>
                <a:gd name="T13" fmla="*/ 79 h 132"/>
                <a:gd name="T14" fmla="*/ 2 w 131"/>
                <a:gd name="T15" fmla="*/ 81 h 132"/>
                <a:gd name="T16" fmla="*/ 66 w 131"/>
                <a:gd name="T17" fmla="*/ 132 h 132"/>
                <a:gd name="T18" fmla="*/ 131 w 131"/>
                <a:gd name="T19" fmla="*/ 66 h 132"/>
                <a:gd name="T20" fmla="*/ 28 w 131"/>
                <a:gd name="T21" fmla="*/ 12 h 132"/>
                <a:gd name="T22" fmla="*/ 0 w 131"/>
                <a:gd name="T23" fmla="*/ 60 h 132"/>
                <a:gd name="T24" fmla="*/ 5 w 131"/>
                <a:gd name="T25" fmla="*/ 57 h 132"/>
                <a:gd name="T26" fmla="*/ 22 w 131"/>
                <a:gd name="T27" fmla="*/ 22 h 132"/>
                <a:gd name="T28" fmla="*/ 28 w 131"/>
                <a:gd name="T29" fmla="*/ 17 h 132"/>
                <a:gd name="T30" fmla="*/ 28 w 131"/>
                <a:gd name="T31" fmla="*/ 13 h 132"/>
                <a:gd name="T32" fmla="*/ 35 w 131"/>
                <a:gd name="T33" fmla="*/ 13 h 132"/>
                <a:gd name="T34" fmla="*/ 35 w 131"/>
                <a:gd name="T35" fmla="*/ 13 h 132"/>
                <a:gd name="T36" fmla="*/ 28 w 131"/>
                <a:gd name="T37" fmla="*/ 13 h 132"/>
                <a:gd name="T38" fmla="*/ 28 w 131"/>
                <a:gd name="T39" fmla="*/ 12 h 132"/>
                <a:gd name="T40" fmla="*/ 66 w 131"/>
                <a:gd name="T41" fmla="*/ 0 h 132"/>
                <a:gd name="T42" fmla="*/ 48 w 131"/>
                <a:gd name="T43" fmla="*/ 3 h 132"/>
                <a:gd name="T44" fmla="*/ 48 w 131"/>
                <a:gd name="T45" fmla="*/ 7 h 132"/>
                <a:gd name="T46" fmla="*/ 66 w 131"/>
                <a:gd name="T47" fmla="*/ 4 h 132"/>
                <a:gd name="T48" fmla="*/ 109 w 131"/>
                <a:gd name="T49" fmla="*/ 22 h 132"/>
                <a:gd name="T50" fmla="*/ 127 w 131"/>
                <a:gd name="T51" fmla="*/ 66 h 132"/>
                <a:gd name="T52" fmla="*/ 129 w 131"/>
                <a:gd name="T53" fmla="*/ 66 h 132"/>
                <a:gd name="T54" fmla="*/ 131 w 131"/>
                <a:gd name="T55" fmla="*/ 66 h 132"/>
                <a:gd name="T56" fmla="*/ 131 w 131"/>
                <a:gd name="T57" fmla="*/ 66 h 132"/>
                <a:gd name="T58" fmla="*/ 66 w 131"/>
                <a:gd name="T5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132">
                  <a:moveTo>
                    <a:pt x="131" y="66"/>
                  </a:moveTo>
                  <a:cubicBezTo>
                    <a:pt x="129" y="66"/>
                    <a:pt x="129" y="66"/>
                    <a:pt x="129" y="66"/>
                  </a:cubicBezTo>
                  <a:cubicBezTo>
                    <a:pt x="127" y="66"/>
                    <a:pt x="127" y="66"/>
                    <a:pt x="127" y="66"/>
                  </a:cubicBezTo>
                  <a:cubicBezTo>
                    <a:pt x="127" y="83"/>
                    <a:pt x="121" y="98"/>
                    <a:pt x="109" y="110"/>
                  </a:cubicBezTo>
                  <a:cubicBezTo>
                    <a:pt x="98" y="121"/>
                    <a:pt x="83" y="128"/>
                    <a:pt x="66" y="128"/>
                  </a:cubicBezTo>
                  <a:cubicBezTo>
                    <a:pt x="49" y="128"/>
                    <a:pt x="33" y="121"/>
                    <a:pt x="22" y="110"/>
                  </a:cubicBezTo>
                  <a:cubicBezTo>
                    <a:pt x="14" y="101"/>
                    <a:pt x="8" y="91"/>
                    <a:pt x="6" y="79"/>
                  </a:cubicBezTo>
                  <a:cubicBezTo>
                    <a:pt x="4" y="80"/>
                    <a:pt x="3" y="80"/>
                    <a:pt x="2" y="81"/>
                  </a:cubicBezTo>
                  <a:cubicBezTo>
                    <a:pt x="9" y="110"/>
                    <a:pt x="35" y="132"/>
                    <a:pt x="66" y="132"/>
                  </a:cubicBezTo>
                  <a:cubicBezTo>
                    <a:pt x="102" y="132"/>
                    <a:pt x="131" y="102"/>
                    <a:pt x="131" y="66"/>
                  </a:cubicBezTo>
                  <a:moveTo>
                    <a:pt x="28" y="12"/>
                  </a:moveTo>
                  <a:cubicBezTo>
                    <a:pt x="13" y="23"/>
                    <a:pt x="2" y="40"/>
                    <a:pt x="0" y="60"/>
                  </a:cubicBezTo>
                  <a:cubicBezTo>
                    <a:pt x="2" y="59"/>
                    <a:pt x="3" y="58"/>
                    <a:pt x="5" y="57"/>
                  </a:cubicBezTo>
                  <a:cubicBezTo>
                    <a:pt x="7" y="43"/>
                    <a:pt x="13" y="31"/>
                    <a:pt x="22" y="22"/>
                  </a:cubicBezTo>
                  <a:cubicBezTo>
                    <a:pt x="24" y="21"/>
                    <a:pt x="26" y="19"/>
                    <a:pt x="28" y="17"/>
                  </a:cubicBezTo>
                  <a:cubicBezTo>
                    <a:pt x="28" y="16"/>
                    <a:pt x="28" y="14"/>
                    <a:pt x="28" y="13"/>
                  </a:cubicBezTo>
                  <a:cubicBezTo>
                    <a:pt x="35" y="13"/>
                    <a:pt x="35" y="13"/>
                    <a:pt x="35" y="13"/>
                  </a:cubicBezTo>
                  <a:cubicBezTo>
                    <a:pt x="35" y="13"/>
                    <a:pt x="35" y="13"/>
                    <a:pt x="35" y="13"/>
                  </a:cubicBezTo>
                  <a:cubicBezTo>
                    <a:pt x="28" y="13"/>
                    <a:pt x="28" y="13"/>
                    <a:pt x="28" y="13"/>
                  </a:cubicBezTo>
                  <a:cubicBezTo>
                    <a:pt x="28" y="12"/>
                    <a:pt x="28" y="12"/>
                    <a:pt x="28" y="12"/>
                  </a:cubicBezTo>
                  <a:moveTo>
                    <a:pt x="66" y="0"/>
                  </a:moveTo>
                  <a:cubicBezTo>
                    <a:pt x="59" y="0"/>
                    <a:pt x="53" y="1"/>
                    <a:pt x="48" y="3"/>
                  </a:cubicBezTo>
                  <a:cubicBezTo>
                    <a:pt x="48" y="4"/>
                    <a:pt x="48" y="6"/>
                    <a:pt x="48" y="7"/>
                  </a:cubicBezTo>
                  <a:cubicBezTo>
                    <a:pt x="54" y="5"/>
                    <a:pt x="60" y="4"/>
                    <a:pt x="66" y="4"/>
                  </a:cubicBezTo>
                  <a:cubicBezTo>
                    <a:pt x="83" y="4"/>
                    <a:pt x="98" y="11"/>
                    <a:pt x="109" y="22"/>
                  </a:cubicBezTo>
                  <a:cubicBezTo>
                    <a:pt x="121" y="34"/>
                    <a:pt x="127" y="49"/>
                    <a:pt x="127" y="66"/>
                  </a:cubicBezTo>
                  <a:cubicBezTo>
                    <a:pt x="129" y="66"/>
                    <a:pt x="129" y="66"/>
                    <a:pt x="129" y="66"/>
                  </a:cubicBezTo>
                  <a:cubicBezTo>
                    <a:pt x="131" y="66"/>
                    <a:pt x="131" y="66"/>
                    <a:pt x="131" y="66"/>
                  </a:cubicBezTo>
                  <a:cubicBezTo>
                    <a:pt x="131" y="66"/>
                    <a:pt x="131" y="66"/>
                    <a:pt x="131" y="66"/>
                  </a:cubicBezTo>
                  <a:cubicBezTo>
                    <a:pt x="131" y="30"/>
                    <a:pt x="102" y="0"/>
                    <a:pt x="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noEditPoints="1"/>
            </p:cNvSpPr>
            <p:nvPr/>
          </p:nvSpPr>
          <p:spPr bwMode="auto">
            <a:xfrm>
              <a:off x="2763838" y="2214564"/>
              <a:ext cx="46038" cy="73025"/>
            </a:xfrm>
            <a:custGeom>
              <a:avLst/>
              <a:gdLst>
                <a:gd name="T0" fmla="*/ 5 w 48"/>
                <a:gd name="T1" fmla="*/ 54 h 78"/>
                <a:gd name="T2" fmla="*/ 0 w 48"/>
                <a:gd name="T3" fmla="*/ 57 h 78"/>
                <a:gd name="T4" fmla="*/ 0 w 48"/>
                <a:gd name="T5" fmla="*/ 63 h 78"/>
                <a:gd name="T6" fmla="*/ 2 w 48"/>
                <a:gd name="T7" fmla="*/ 78 h 78"/>
                <a:gd name="T8" fmla="*/ 6 w 48"/>
                <a:gd name="T9" fmla="*/ 76 h 78"/>
                <a:gd name="T10" fmla="*/ 4 w 48"/>
                <a:gd name="T11" fmla="*/ 63 h 78"/>
                <a:gd name="T12" fmla="*/ 5 w 48"/>
                <a:gd name="T13" fmla="*/ 54 h 78"/>
                <a:gd name="T14" fmla="*/ 35 w 48"/>
                <a:gd name="T15" fmla="*/ 10 h 78"/>
                <a:gd name="T16" fmla="*/ 28 w 48"/>
                <a:gd name="T17" fmla="*/ 10 h 78"/>
                <a:gd name="T18" fmla="*/ 28 w 48"/>
                <a:gd name="T19" fmla="*/ 14 h 78"/>
                <a:gd name="T20" fmla="*/ 35 w 48"/>
                <a:gd name="T21" fmla="*/ 10 h 78"/>
                <a:gd name="T22" fmla="*/ 48 w 48"/>
                <a:gd name="T23" fmla="*/ 0 h 78"/>
                <a:gd name="T24" fmla="*/ 28 w 48"/>
                <a:gd name="T25" fmla="*/ 9 h 78"/>
                <a:gd name="T26" fmla="*/ 28 w 48"/>
                <a:gd name="T27" fmla="*/ 10 h 78"/>
                <a:gd name="T28" fmla="*/ 35 w 48"/>
                <a:gd name="T29" fmla="*/ 10 h 78"/>
                <a:gd name="T30" fmla="*/ 48 w 48"/>
                <a:gd name="T31" fmla="*/ 4 h 78"/>
                <a:gd name="T32" fmla="*/ 48 w 48"/>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78">
                  <a:moveTo>
                    <a:pt x="5" y="54"/>
                  </a:moveTo>
                  <a:cubicBezTo>
                    <a:pt x="3" y="55"/>
                    <a:pt x="2" y="56"/>
                    <a:pt x="0" y="57"/>
                  </a:cubicBezTo>
                  <a:cubicBezTo>
                    <a:pt x="0" y="59"/>
                    <a:pt x="0" y="61"/>
                    <a:pt x="0" y="63"/>
                  </a:cubicBezTo>
                  <a:cubicBezTo>
                    <a:pt x="0" y="68"/>
                    <a:pt x="1" y="73"/>
                    <a:pt x="2" y="78"/>
                  </a:cubicBezTo>
                  <a:cubicBezTo>
                    <a:pt x="3" y="77"/>
                    <a:pt x="4" y="77"/>
                    <a:pt x="6" y="76"/>
                  </a:cubicBezTo>
                  <a:cubicBezTo>
                    <a:pt x="5" y="72"/>
                    <a:pt x="4" y="68"/>
                    <a:pt x="4" y="63"/>
                  </a:cubicBezTo>
                  <a:cubicBezTo>
                    <a:pt x="4" y="60"/>
                    <a:pt x="4" y="57"/>
                    <a:pt x="5" y="54"/>
                  </a:cubicBezTo>
                  <a:moveTo>
                    <a:pt x="35" y="10"/>
                  </a:moveTo>
                  <a:cubicBezTo>
                    <a:pt x="28" y="10"/>
                    <a:pt x="28" y="10"/>
                    <a:pt x="28" y="10"/>
                  </a:cubicBezTo>
                  <a:cubicBezTo>
                    <a:pt x="28" y="11"/>
                    <a:pt x="28" y="13"/>
                    <a:pt x="28" y="14"/>
                  </a:cubicBezTo>
                  <a:cubicBezTo>
                    <a:pt x="30" y="13"/>
                    <a:pt x="33" y="11"/>
                    <a:pt x="35" y="10"/>
                  </a:cubicBezTo>
                  <a:moveTo>
                    <a:pt x="48" y="0"/>
                  </a:moveTo>
                  <a:cubicBezTo>
                    <a:pt x="41" y="2"/>
                    <a:pt x="34" y="5"/>
                    <a:pt x="28" y="9"/>
                  </a:cubicBezTo>
                  <a:cubicBezTo>
                    <a:pt x="28" y="9"/>
                    <a:pt x="28" y="9"/>
                    <a:pt x="28" y="10"/>
                  </a:cubicBezTo>
                  <a:cubicBezTo>
                    <a:pt x="35" y="10"/>
                    <a:pt x="35" y="10"/>
                    <a:pt x="35" y="10"/>
                  </a:cubicBezTo>
                  <a:cubicBezTo>
                    <a:pt x="39" y="7"/>
                    <a:pt x="43" y="5"/>
                    <a:pt x="48" y="4"/>
                  </a:cubicBezTo>
                  <a:cubicBezTo>
                    <a:pt x="48" y="3"/>
                    <a:pt x="48" y="1"/>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34"/>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close/>
                  <a:moveTo>
                    <a:pt x="78" y="0"/>
                  </a:moveTo>
                  <a:lnTo>
                    <a:pt x="29" y="0"/>
                  </a:lnTo>
                  <a:lnTo>
                    <a:pt x="29" y="3"/>
                  </a:lnTo>
                  <a:lnTo>
                    <a:pt x="75" y="3"/>
                  </a:lnTo>
                  <a:lnTo>
                    <a:pt x="75" y="75"/>
                  </a:lnTo>
                  <a:lnTo>
                    <a:pt x="3" y="75"/>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35"/>
            <p:cNvSpPr>
              <a:spLocks noEditPoints="1"/>
            </p:cNvSpPr>
            <p:nvPr/>
          </p:nvSpPr>
          <p:spPr bwMode="auto">
            <a:xfrm>
              <a:off x="2717801" y="1322389"/>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9 h 77"/>
                <a:gd name="T12" fmla="*/ 3 w 78"/>
                <a:gd name="T13" fmla="*/ 39 h 77"/>
                <a:gd name="T14" fmla="*/ 3 w 78"/>
                <a:gd name="T15" fmla="*/ 3 h 77"/>
                <a:gd name="T16" fmla="*/ 17 w 78"/>
                <a:gd name="T17" fmla="*/ 3 h 77"/>
                <a:gd name="T18" fmla="*/ 17 w 78"/>
                <a:gd name="T19" fmla="*/ 0 h 77"/>
                <a:gd name="T20" fmla="*/ 78 w 78"/>
                <a:gd name="T21" fmla="*/ 0 h 77"/>
                <a:gd name="T22" fmla="*/ 29 w 78"/>
                <a:gd name="T23" fmla="*/ 0 h 77"/>
                <a:gd name="T24" fmla="*/ 29 w 78"/>
                <a:gd name="T25" fmla="*/ 3 h 77"/>
                <a:gd name="T26" fmla="*/ 75 w 78"/>
                <a:gd name="T27" fmla="*/ 3 h 77"/>
                <a:gd name="T28" fmla="*/ 75 w 78"/>
                <a:gd name="T29" fmla="*/ 75 h 77"/>
                <a:gd name="T30" fmla="*/ 3 w 78"/>
                <a:gd name="T31" fmla="*/ 75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9"/>
                  </a:lnTo>
                  <a:lnTo>
                    <a:pt x="3" y="39"/>
                  </a:lnTo>
                  <a:lnTo>
                    <a:pt x="3" y="3"/>
                  </a:lnTo>
                  <a:lnTo>
                    <a:pt x="17" y="3"/>
                  </a:lnTo>
                  <a:lnTo>
                    <a:pt x="17" y="0"/>
                  </a:lnTo>
                  <a:moveTo>
                    <a:pt x="78" y="0"/>
                  </a:moveTo>
                  <a:lnTo>
                    <a:pt x="29" y="0"/>
                  </a:lnTo>
                  <a:lnTo>
                    <a:pt x="29" y="3"/>
                  </a:lnTo>
                  <a:lnTo>
                    <a:pt x="75" y="3"/>
                  </a:lnTo>
                  <a:lnTo>
                    <a:pt x="75" y="75"/>
                  </a:lnTo>
                  <a:lnTo>
                    <a:pt x="3" y="75"/>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close/>
                  <a:moveTo>
                    <a:pt x="29" y="0"/>
                  </a:moveTo>
                  <a:lnTo>
                    <a:pt x="17" y="0"/>
                  </a:lnTo>
                  <a:lnTo>
                    <a:pt x="17" y="3"/>
                  </a:lnTo>
                  <a:lnTo>
                    <a:pt x="29" y="3"/>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37"/>
            <p:cNvSpPr>
              <a:spLocks noEditPoints="1"/>
            </p:cNvSpPr>
            <p:nvPr/>
          </p:nvSpPr>
          <p:spPr bwMode="auto">
            <a:xfrm>
              <a:off x="2717801" y="1322389"/>
              <a:ext cx="46038" cy="79375"/>
            </a:xfrm>
            <a:custGeom>
              <a:avLst/>
              <a:gdLst>
                <a:gd name="T0" fmla="*/ 3 w 29"/>
                <a:gd name="T1" fmla="*/ 39 h 50"/>
                <a:gd name="T2" fmla="*/ 0 w 29"/>
                <a:gd name="T3" fmla="*/ 39 h 50"/>
                <a:gd name="T4" fmla="*/ 0 w 29"/>
                <a:gd name="T5" fmla="*/ 50 h 50"/>
                <a:gd name="T6" fmla="*/ 3 w 29"/>
                <a:gd name="T7" fmla="*/ 50 h 50"/>
                <a:gd name="T8" fmla="*/ 3 w 29"/>
                <a:gd name="T9" fmla="*/ 39 h 50"/>
                <a:gd name="T10" fmla="*/ 29 w 29"/>
                <a:gd name="T11" fmla="*/ 0 h 50"/>
                <a:gd name="T12" fmla="*/ 17 w 29"/>
                <a:gd name="T13" fmla="*/ 0 h 50"/>
                <a:gd name="T14" fmla="*/ 17 w 29"/>
                <a:gd name="T15" fmla="*/ 3 h 50"/>
                <a:gd name="T16" fmla="*/ 29 w 29"/>
                <a:gd name="T17" fmla="*/ 3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9"/>
                  </a:moveTo>
                  <a:lnTo>
                    <a:pt x="0" y="39"/>
                  </a:lnTo>
                  <a:lnTo>
                    <a:pt x="0" y="50"/>
                  </a:lnTo>
                  <a:lnTo>
                    <a:pt x="3" y="50"/>
                  </a:lnTo>
                  <a:lnTo>
                    <a:pt x="3" y="39"/>
                  </a:lnTo>
                  <a:moveTo>
                    <a:pt x="29" y="0"/>
                  </a:moveTo>
                  <a:lnTo>
                    <a:pt x="17" y="0"/>
                  </a:lnTo>
                  <a:lnTo>
                    <a:pt x="17" y="3"/>
                  </a:lnTo>
                  <a:lnTo>
                    <a:pt x="29" y="3"/>
                  </a:lnTo>
                  <a:lnTo>
                    <a:pt x="2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close/>
                  <a:moveTo>
                    <a:pt x="77" y="0"/>
                  </a:moveTo>
                  <a:lnTo>
                    <a:pt x="28" y="0"/>
                  </a:lnTo>
                  <a:lnTo>
                    <a:pt x="28" y="3"/>
                  </a:lnTo>
                  <a:lnTo>
                    <a:pt x="75" y="3"/>
                  </a:lnTo>
                  <a:lnTo>
                    <a:pt x="75" y="75"/>
                  </a:lnTo>
                  <a:lnTo>
                    <a:pt x="3" y="75"/>
                  </a:lnTo>
                  <a:lnTo>
                    <a:pt x="3" y="50"/>
                  </a:lnTo>
                  <a:lnTo>
                    <a:pt x="0" y="50"/>
                  </a:lnTo>
                  <a:lnTo>
                    <a:pt x="0" y="78"/>
                  </a:lnTo>
                  <a:lnTo>
                    <a:pt x="77" y="78"/>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339"/>
            <p:cNvSpPr>
              <a:spLocks noEditPoints="1"/>
            </p:cNvSpPr>
            <p:nvPr/>
          </p:nvSpPr>
          <p:spPr bwMode="auto">
            <a:xfrm>
              <a:off x="1379538" y="1381126"/>
              <a:ext cx="122238" cy="123825"/>
            </a:xfrm>
            <a:custGeom>
              <a:avLst/>
              <a:gdLst>
                <a:gd name="T0" fmla="*/ 16 w 77"/>
                <a:gd name="T1" fmla="*/ 0 h 78"/>
                <a:gd name="T2" fmla="*/ 0 w 77"/>
                <a:gd name="T3" fmla="*/ 0 h 78"/>
                <a:gd name="T4" fmla="*/ 0 w 77"/>
                <a:gd name="T5" fmla="*/ 2 h 78"/>
                <a:gd name="T6" fmla="*/ 1 w 77"/>
                <a:gd name="T7" fmla="*/ 2 h 78"/>
                <a:gd name="T8" fmla="*/ 0 w 77"/>
                <a:gd name="T9" fmla="*/ 2 h 78"/>
                <a:gd name="T10" fmla="*/ 0 w 77"/>
                <a:gd name="T11" fmla="*/ 39 h 78"/>
                <a:gd name="T12" fmla="*/ 3 w 77"/>
                <a:gd name="T13" fmla="*/ 39 h 78"/>
                <a:gd name="T14" fmla="*/ 3 w 77"/>
                <a:gd name="T15" fmla="*/ 3 h 78"/>
                <a:gd name="T16" fmla="*/ 16 w 77"/>
                <a:gd name="T17" fmla="*/ 3 h 78"/>
                <a:gd name="T18" fmla="*/ 16 w 77"/>
                <a:gd name="T19" fmla="*/ 0 h 78"/>
                <a:gd name="T20" fmla="*/ 77 w 77"/>
                <a:gd name="T21" fmla="*/ 0 h 78"/>
                <a:gd name="T22" fmla="*/ 28 w 77"/>
                <a:gd name="T23" fmla="*/ 0 h 78"/>
                <a:gd name="T24" fmla="*/ 28 w 77"/>
                <a:gd name="T25" fmla="*/ 3 h 78"/>
                <a:gd name="T26" fmla="*/ 75 w 77"/>
                <a:gd name="T27" fmla="*/ 3 h 78"/>
                <a:gd name="T28" fmla="*/ 75 w 77"/>
                <a:gd name="T29" fmla="*/ 75 h 78"/>
                <a:gd name="T30" fmla="*/ 3 w 77"/>
                <a:gd name="T31" fmla="*/ 75 h 78"/>
                <a:gd name="T32" fmla="*/ 3 w 77"/>
                <a:gd name="T33" fmla="*/ 50 h 78"/>
                <a:gd name="T34" fmla="*/ 0 w 77"/>
                <a:gd name="T35" fmla="*/ 50 h 78"/>
                <a:gd name="T36" fmla="*/ 0 w 77"/>
                <a:gd name="T37" fmla="*/ 78 h 78"/>
                <a:gd name="T38" fmla="*/ 77 w 77"/>
                <a:gd name="T39" fmla="*/ 78 h 78"/>
                <a:gd name="T40" fmla="*/ 77 w 77"/>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8">
                  <a:moveTo>
                    <a:pt x="16" y="0"/>
                  </a:moveTo>
                  <a:lnTo>
                    <a:pt x="0" y="0"/>
                  </a:lnTo>
                  <a:lnTo>
                    <a:pt x="0" y="2"/>
                  </a:lnTo>
                  <a:lnTo>
                    <a:pt x="1" y="2"/>
                  </a:lnTo>
                  <a:lnTo>
                    <a:pt x="0" y="2"/>
                  </a:lnTo>
                  <a:lnTo>
                    <a:pt x="0" y="39"/>
                  </a:lnTo>
                  <a:lnTo>
                    <a:pt x="3" y="39"/>
                  </a:lnTo>
                  <a:lnTo>
                    <a:pt x="3" y="3"/>
                  </a:lnTo>
                  <a:lnTo>
                    <a:pt x="16" y="3"/>
                  </a:lnTo>
                  <a:lnTo>
                    <a:pt x="16" y="0"/>
                  </a:lnTo>
                  <a:moveTo>
                    <a:pt x="77" y="0"/>
                  </a:moveTo>
                  <a:lnTo>
                    <a:pt x="28" y="0"/>
                  </a:lnTo>
                  <a:lnTo>
                    <a:pt x="28" y="3"/>
                  </a:lnTo>
                  <a:lnTo>
                    <a:pt x="75" y="3"/>
                  </a:lnTo>
                  <a:lnTo>
                    <a:pt x="75" y="75"/>
                  </a:lnTo>
                  <a:lnTo>
                    <a:pt x="3" y="75"/>
                  </a:lnTo>
                  <a:lnTo>
                    <a:pt x="3" y="50"/>
                  </a:lnTo>
                  <a:lnTo>
                    <a:pt x="0" y="50"/>
                  </a:lnTo>
                  <a:lnTo>
                    <a:pt x="0" y="78"/>
                  </a:lnTo>
                  <a:lnTo>
                    <a:pt x="77" y="78"/>
                  </a:lnTo>
                  <a:lnTo>
                    <a:pt x="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close/>
                  <a:moveTo>
                    <a:pt x="28" y="0"/>
                  </a:moveTo>
                  <a:lnTo>
                    <a:pt x="16" y="0"/>
                  </a:lnTo>
                  <a:lnTo>
                    <a:pt x="16" y="3"/>
                  </a:lnTo>
                  <a:lnTo>
                    <a:pt x="28" y="3"/>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noEditPoints="1"/>
            </p:cNvSpPr>
            <p:nvPr/>
          </p:nvSpPr>
          <p:spPr bwMode="auto">
            <a:xfrm>
              <a:off x="1379538" y="1381126"/>
              <a:ext cx="44450" cy="79375"/>
            </a:xfrm>
            <a:custGeom>
              <a:avLst/>
              <a:gdLst>
                <a:gd name="T0" fmla="*/ 3 w 28"/>
                <a:gd name="T1" fmla="*/ 39 h 50"/>
                <a:gd name="T2" fmla="*/ 0 w 28"/>
                <a:gd name="T3" fmla="*/ 39 h 50"/>
                <a:gd name="T4" fmla="*/ 0 w 28"/>
                <a:gd name="T5" fmla="*/ 50 h 50"/>
                <a:gd name="T6" fmla="*/ 3 w 28"/>
                <a:gd name="T7" fmla="*/ 50 h 50"/>
                <a:gd name="T8" fmla="*/ 3 w 28"/>
                <a:gd name="T9" fmla="*/ 39 h 50"/>
                <a:gd name="T10" fmla="*/ 28 w 28"/>
                <a:gd name="T11" fmla="*/ 0 h 50"/>
                <a:gd name="T12" fmla="*/ 16 w 28"/>
                <a:gd name="T13" fmla="*/ 0 h 50"/>
                <a:gd name="T14" fmla="*/ 16 w 28"/>
                <a:gd name="T15" fmla="*/ 3 h 50"/>
                <a:gd name="T16" fmla="*/ 28 w 28"/>
                <a:gd name="T17" fmla="*/ 3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3" y="39"/>
                  </a:moveTo>
                  <a:lnTo>
                    <a:pt x="0" y="39"/>
                  </a:lnTo>
                  <a:lnTo>
                    <a:pt x="0" y="50"/>
                  </a:lnTo>
                  <a:lnTo>
                    <a:pt x="3" y="50"/>
                  </a:lnTo>
                  <a:lnTo>
                    <a:pt x="3" y="39"/>
                  </a:lnTo>
                  <a:moveTo>
                    <a:pt x="28" y="0"/>
                  </a:moveTo>
                  <a:lnTo>
                    <a:pt x="16" y="0"/>
                  </a:lnTo>
                  <a:lnTo>
                    <a:pt x="16" y="3"/>
                  </a:lnTo>
                  <a:lnTo>
                    <a:pt x="28" y="3"/>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42"/>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43"/>
            <p:cNvSpPr>
              <a:spLocks noEditPoints="1"/>
            </p:cNvSpPr>
            <p:nvPr/>
          </p:nvSpPr>
          <p:spPr bwMode="auto">
            <a:xfrm>
              <a:off x="1373188" y="2138364"/>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5"/>
            <p:cNvSpPr>
              <a:spLocks noEditPoints="1"/>
            </p:cNvSpPr>
            <p:nvPr/>
          </p:nvSpPr>
          <p:spPr bwMode="auto">
            <a:xfrm>
              <a:off x="1373188" y="2138364"/>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46"/>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close/>
                  <a:moveTo>
                    <a:pt x="78" y="0"/>
                  </a:moveTo>
                  <a:lnTo>
                    <a:pt x="29" y="0"/>
                  </a:lnTo>
                  <a:lnTo>
                    <a:pt x="29" y="2"/>
                  </a:lnTo>
                  <a:lnTo>
                    <a:pt x="75" y="2"/>
                  </a:lnTo>
                  <a:lnTo>
                    <a:pt x="75" y="74"/>
                  </a:lnTo>
                  <a:lnTo>
                    <a:pt x="3" y="74"/>
                  </a:lnTo>
                  <a:lnTo>
                    <a:pt x="3" y="50"/>
                  </a:lnTo>
                  <a:lnTo>
                    <a:pt x="0" y="50"/>
                  </a:lnTo>
                  <a:lnTo>
                    <a:pt x="0"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47"/>
            <p:cNvSpPr>
              <a:spLocks noEditPoints="1"/>
            </p:cNvSpPr>
            <p:nvPr/>
          </p:nvSpPr>
          <p:spPr bwMode="auto">
            <a:xfrm>
              <a:off x="2717801" y="2711451"/>
              <a:ext cx="123825" cy="122238"/>
            </a:xfrm>
            <a:custGeom>
              <a:avLst/>
              <a:gdLst>
                <a:gd name="T0" fmla="*/ 17 w 78"/>
                <a:gd name="T1" fmla="*/ 0 h 77"/>
                <a:gd name="T2" fmla="*/ 0 w 78"/>
                <a:gd name="T3" fmla="*/ 0 h 77"/>
                <a:gd name="T4" fmla="*/ 0 w 78"/>
                <a:gd name="T5" fmla="*/ 1 h 77"/>
                <a:gd name="T6" fmla="*/ 2 w 78"/>
                <a:gd name="T7" fmla="*/ 1 h 77"/>
                <a:gd name="T8" fmla="*/ 0 w 78"/>
                <a:gd name="T9" fmla="*/ 1 h 77"/>
                <a:gd name="T10" fmla="*/ 0 w 78"/>
                <a:gd name="T11" fmla="*/ 38 h 77"/>
                <a:gd name="T12" fmla="*/ 3 w 78"/>
                <a:gd name="T13" fmla="*/ 38 h 77"/>
                <a:gd name="T14" fmla="*/ 3 w 78"/>
                <a:gd name="T15" fmla="*/ 2 h 77"/>
                <a:gd name="T16" fmla="*/ 17 w 78"/>
                <a:gd name="T17" fmla="*/ 2 h 77"/>
                <a:gd name="T18" fmla="*/ 17 w 78"/>
                <a:gd name="T19" fmla="*/ 0 h 77"/>
                <a:gd name="T20" fmla="*/ 78 w 78"/>
                <a:gd name="T21" fmla="*/ 0 h 77"/>
                <a:gd name="T22" fmla="*/ 29 w 78"/>
                <a:gd name="T23" fmla="*/ 0 h 77"/>
                <a:gd name="T24" fmla="*/ 29 w 78"/>
                <a:gd name="T25" fmla="*/ 2 h 77"/>
                <a:gd name="T26" fmla="*/ 75 w 78"/>
                <a:gd name="T27" fmla="*/ 2 h 77"/>
                <a:gd name="T28" fmla="*/ 75 w 78"/>
                <a:gd name="T29" fmla="*/ 74 h 77"/>
                <a:gd name="T30" fmla="*/ 3 w 78"/>
                <a:gd name="T31" fmla="*/ 74 h 77"/>
                <a:gd name="T32" fmla="*/ 3 w 78"/>
                <a:gd name="T33" fmla="*/ 50 h 77"/>
                <a:gd name="T34" fmla="*/ 0 w 78"/>
                <a:gd name="T35" fmla="*/ 50 h 77"/>
                <a:gd name="T36" fmla="*/ 0 w 78"/>
                <a:gd name="T37" fmla="*/ 77 h 77"/>
                <a:gd name="T38" fmla="*/ 78 w 78"/>
                <a:gd name="T39" fmla="*/ 77 h 77"/>
                <a:gd name="T40" fmla="*/ 78 w 78"/>
                <a:gd name="T4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77">
                  <a:moveTo>
                    <a:pt x="17" y="0"/>
                  </a:moveTo>
                  <a:lnTo>
                    <a:pt x="0" y="0"/>
                  </a:lnTo>
                  <a:lnTo>
                    <a:pt x="0" y="1"/>
                  </a:lnTo>
                  <a:lnTo>
                    <a:pt x="2" y="1"/>
                  </a:lnTo>
                  <a:lnTo>
                    <a:pt x="0" y="1"/>
                  </a:lnTo>
                  <a:lnTo>
                    <a:pt x="0" y="38"/>
                  </a:lnTo>
                  <a:lnTo>
                    <a:pt x="3" y="38"/>
                  </a:lnTo>
                  <a:lnTo>
                    <a:pt x="3" y="2"/>
                  </a:lnTo>
                  <a:lnTo>
                    <a:pt x="17" y="2"/>
                  </a:lnTo>
                  <a:lnTo>
                    <a:pt x="17" y="0"/>
                  </a:lnTo>
                  <a:moveTo>
                    <a:pt x="78" y="0"/>
                  </a:moveTo>
                  <a:lnTo>
                    <a:pt x="29" y="0"/>
                  </a:lnTo>
                  <a:lnTo>
                    <a:pt x="29" y="2"/>
                  </a:lnTo>
                  <a:lnTo>
                    <a:pt x="75" y="2"/>
                  </a:lnTo>
                  <a:lnTo>
                    <a:pt x="75" y="74"/>
                  </a:lnTo>
                  <a:lnTo>
                    <a:pt x="3" y="74"/>
                  </a:lnTo>
                  <a:lnTo>
                    <a:pt x="3" y="50"/>
                  </a:lnTo>
                  <a:lnTo>
                    <a:pt x="0" y="50"/>
                  </a:lnTo>
                  <a:lnTo>
                    <a:pt x="0" y="77"/>
                  </a:lnTo>
                  <a:lnTo>
                    <a:pt x="78" y="77"/>
                  </a:lnTo>
                  <a:lnTo>
                    <a:pt x="7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close/>
                  <a:moveTo>
                    <a:pt x="29" y="0"/>
                  </a:moveTo>
                  <a:lnTo>
                    <a:pt x="17" y="0"/>
                  </a:lnTo>
                  <a:lnTo>
                    <a:pt x="17" y="2"/>
                  </a:lnTo>
                  <a:lnTo>
                    <a:pt x="29" y="2"/>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noEditPoints="1"/>
            </p:cNvSpPr>
            <p:nvPr/>
          </p:nvSpPr>
          <p:spPr bwMode="auto">
            <a:xfrm>
              <a:off x="2717801" y="2711451"/>
              <a:ext cx="46038" cy="79375"/>
            </a:xfrm>
            <a:custGeom>
              <a:avLst/>
              <a:gdLst>
                <a:gd name="T0" fmla="*/ 3 w 29"/>
                <a:gd name="T1" fmla="*/ 38 h 50"/>
                <a:gd name="T2" fmla="*/ 0 w 29"/>
                <a:gd name="T3" fmla="*/ 38 h 50"/>
                <a:gd name="T4" fmla="*/ 0 w 29"/>
                <a:gd name="T5" fmla="*/ 50 h 50"/>
                <a:gd name="T6" fmla="*/ 3 w 29"/>
                <a:gd name="T7" fmla="*/ 50 h 50"/>
                <a:gd name="T8" fmla="*/ 3 w 29"/>
                <a:gd name="T9" fmla="*/ 38 h 50"/>
                <a:gd name="T10" fmla="*/ 29 w 29"/>
                <a:gd name="T11" fmla="*/ 0 h 50"/>
                <a:gd name="T12" fmla="*/ 17 w 29"/>
                <a:gd name="T13" fmla="*/ 0 h 50"/>
                <a:gd name="T14" fmla="*/ 17 w 29"/>
                <a:gd name="T15" fmla="*/ 2 h 50"/>
                <a:gd name="T16" fmla="*/ 29 w 29"/>
                <a:gd name="T17" fmla="*/ 2 h 50"/>
                <a:gd name="T18" fmla="*/ 29 w 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0">
                  <a:moveTo>
                    <a:pt x="3" y="38"/>
                  </a:moveTo>
                  <a:lnTo>
                    <a:pt x="0" y="38"/>
                  </a:lnTo>
                  <a:lnTo>
                    <a:pt x="0" y="50"/>
                  </a:lnTo>
                  <a:lnTo>
                    <a:pt x="3" y="50"/>
                  </a:lnTo>
                  <a:lnTo>
                    <a:pt x="3" y="38"/>
                  </a:lnTo>
                  <a:moveTo>
                    <a:pt x="29" y="0"/>
                  </a:moveTo>
                  <a:lnTo>
                    <a:pt x="17" y="0"/>
                  </a:lnTo>
                  <a:lnTo>
                    <a:pt x="17" y="2"/>
                  </a:lnTo>
                  <a:lnTo>
                    <a:pt x="29" y="2"/>
                  </a:lnTo>
                  <a:lnTo>
                    <a:pt x="2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close/>
                  <a:moveTo>
                    <a:pt x="77" y="0"/>
                  </a:moveTo>
                  <a:lnTo>
                    <a:pt x="28" y="0"/>
                  </a:lnTo>
                  <a:lnTo>
                    <a:pt x="28" y="2"/>
                  </a:lnTo>
                  <a:lnTo>
                    <a:pt x="75" y="2"/>
                  </a:lnTo>
                  <a:lnTo>
                    <a:pt x="75" y="74"/>
                  </a:lnTo>
                  <a:lnTo>
                    <a:pt x="2" y="74"/>
                  </a:lnTo>
                  <a:lnTo>
                    <a:pt x="2" y="50"/>
                  </a:lnTo>
                  <a:lnTo>
                    <a:pt x="0" y="50"/>
                  </a:lnTo>
                  <a:lnTo>
                    <a:pt x="0"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noEditPoints="1"/>
            </p:cNvSpPr>
            <p:nvPr/>
          </p:nvSpPr>
          <p:spPr bwMode="auto">
            <a:xfrm>
              <a:off x="2227263" y="819151"/>
              <a:ext cx="122238" cy="120650"/>
            </a:xfrm>
            <a:custGeom>
              <a:avLst/>
              <a:gdLst>
                <a:gd name="T0" fmla="*/ 17 w 77"/>
                <a:gd name="T1" fmla="*/ 0 h 76"/>
                <a:gd name="T2" fmla="*/ 0 w 77"/>
                <a:gd name="T3" fmla="*/ 0 h 76"/>
                <a:gd name="T4" fmla="*/ 0 w 77"/>
                <a:gd name="T5" fmla="*/ 1 h 76"/>
                <a:gd name="T6" fmla="*/ 1 w 77"/>
                <a:gd name="T7" fmla="*/ 1 h 76"/>
                <a:gd name="T8" fmla="*/ 0 w 77"/>
                <a:gd name="T9" fmla="*/ 1 h 76"/>
                <a:gd name="T10" fmla="*/ 0 w 77"/>
                <a:gd name="T11" fmla="*/ 38 h 76"/>
                <a:gd name="T12" fmla="*/ 2 w 77"/>
                <a:gd name="T13" fmla="*/ 38 h 76"/>
                <a:gd name="T14" fmla="*/ 2 w 77"/>
                <a:gd name="T15" fmla="*/ 2 h 76"/>
                <a:gd name="T16" fmla="*/ 17 w 77"/>
                <a:gd name="T17" fmla="*/ 2 h 76"/>
                <a:gd name="T18" fmla="*/ 17 w 77"/>
                <a:gd name="T19" fmla="*/ 0 h 76"/>
                <a:gd name="T20" fmla="*/ 77 w 77"/>
                <a:gd name="T21" fmla="*/ 0 h 76"/>
                <a:gd name="T22" fmla="*/ 28 w 77"/>
                <a:gd name="T23" fmla="*/ 0 h 76"/>
                <a:gd name="T24" fmla="*/ 28 w 77"/>
                <a:gd name="T25" fmla="*/ 2 h 76"/>
                <a:gd name="T26" fmla="*/ 75 w 77"/>
                <a:gd name="T27" fmla="*/ 2 h 76"/>
                <a:gd name="T28" fmla="*/ 75 w 77"/>
                <a:gd name="T29" fmla="*/ 74 h 76"/>
                <a:gd name="T30" fmla="*/ 2 w 77"/>
                <a:gd name="T31" fmla="*/ 74 h 76"/>
                <a:gd name="T32" fmla="*/ 2 w 77"/>
                <a:gd name="T33" fmla="*/ 50 h 76"/>
                <a:gd name="T34" fmla="*/ 0 w 77"/>
                <a:gd name="T35" fmla="*/ 50 h 76"/>
                <a:gd name="T36" fmla="*/ 0 w 77"/>
                <a:gd name="T37" fmla="*/ 76 h 76"/>
                <a:gd name="T38" fmla="*/ 77 w 77"/>
                <a:gd name="T39" fmla="*/ 76 h 76"/>
                <a:gd name="T40" fmla="*/ 77 w 77"/>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76">
                  <a:moveTo>
                    <a:pt x="17" y="0"/>
                  </a:moveTo>
                  <a:lnTo>
                    <a:pt x="0" y="0"/>
                  </a:lnTo>
                  <a:lnTo>
                    <a:pt x="0" y="1"/>
                  </a:lnTo>
                  <a:lnTo>
                    <a:pt x="1" y="1"/>
                  </a:lnTo>
                  <a:lnTo>
                    <a:pt x="0" y="1"/>
                  </a:lnTo>
                  <a:lnTo>
                    <a:pt x="0" y="38"/>
                  </a:lnTo>
                  <a:lnTo>
                    <a:pt x="2" y="38"/>
                  </a:lnTo>
                  <a:lnTo>
                    <a:pt x="2" y="2"/>
                  </a:lnTo>
                  <a:lnTo>
                    <a:pt x="17" y="2"/>
                  </a:lnTo>
                  <a:lnTo>
                    <a:pt x="17" y="0"/>
                  </a:lnTo>
                  <a:moveTo>
                    <a:pt x="77" y="0"/>
                  </a:moveTo>
                  <a:lnTo>
                    <a:pt x="28" y="0"/>
                  </a:lnTo>
                  <a:lnTo>
                    <a:pt x="28" y="2"/>
                  </a:lnTo>
                  <a:lnTo>
                    <a:pt x="75" y="2"/>
                  </a:lnTo>
                  <a:lnTo>
                    <a:pt x="75" y="74"/>
                  </a:lnTo>
                  <a:lnTo>
                    <a:pt x="2" y="74"/>
                  </a:lnTo>
                  <a:lnTo>
                    <a:pt x="2" y="50"/>
                  </a:lnTo>
                  <a:lnTo>
                    <a:pt x="0" y="50"/>
                  </a:lnTo>
                  <a:lnTo>
                    <a:pt x="0" y="76"/>
                  </a:lnTo>
                  <a:lnTo>
                    <a:pt x="77" y="76"/>
                  </a:lnTo>
                  <a:lnTo>
                    <a:pt x="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352"/>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close/>
                  <a:moveTo>
                    <a:pt x="28" y="0"/>
                  </a:moveTo>
                  <a:lnTo>
                    <a:pt x="17" y="0"/>
                  </a:lnTo>
                  <a:lnTo>
                    <a:pt x="17" y="2"/>
                  </a:lnTo>
                  <a:lnTo>
                    <a:pt x="28" y="2"/>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353"/>
            <p:cNvSpPr>
              <a:spLocks noEditPoints="1"/>
            </p:cNvSpPr>
            <p:nvPr/>
          </p:nvSpPr>
          <p:spPr bwMode="auto">
            <a:xfrm>
              <a:off x="2227263" y="819151"/>
              <a:ext cx="44450" cy="79375"/>
            </a:xfrm>
            <a:custGeom>
              <a:avLst/>
              <a:gdLst>
                <a:gd name="T0" fmla="*/ 2 w 28"/>
                <a:gd name="T1" fmla="*/ 38 h 50"/>
                <a:gd name="T2" fmla="*/ 0 w 28"/>
                <a:gd name="T3" fmla="*/ 38 h 50"/>
                <a:gd name="T4" fmla="*/ 0 w 28"/>
                <a:gd name="T5" fmla="*/ 50 h 50"/>
                <a:gd name="T6" fmla="*/ 2 w 28"/>
                <a:gd name="T7" fmla="*/ 50 h 50"/>
                <a:gd name="T8" fmla="*/ 2 w 28"/>
                <a:gd name="T9" fmla="*/ 38 h 50"/>
                <a:gd name="T10" fmla="*/ 28 w 28"/>
                <a:gd name="T11" fmla="*/ 0 h 50"/>
                <a:gd name="T12" fmla="*/ 17 w 28"/>
                <a:gd name="T13" fmla="*/ 0 h 50"/>
                <a:gd name="T14" fmla="*/ 17 w 28"/>
                <a:gd name="T15" fmla="*/ 2 h 50"/>
                <a:gd name="T16" fmla="*/ 28 w 28"/>
                <a:gd name="T17" fmla="*/ 2 h 50"/>
                <a:gd name="T18" fmla="*/ 28 w 28"/>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0">
                  <a:moveTo>
                    <a:pt x="2" y="38"/>
                  </a:moveTo>
                  <a:lnTo>
                    <a:pt x="0" y="38"/>
                  </a:lnTo>
                  <a:lnTo>
                    <a:pt x="0" y="50"/>
                  </a:lnTo>
                  <a:lnTo>
                    <a:pt x="2" y="50"/>
                  </a:lnTo>
                  <a:lnTo>
                    <a:pt x="2" y="38"/>
                  </a:lnTo>
                  <a:moveTo>
                    <a:pt x="28" y="0"/>
                  </a:moveTo>
                  <a:lnTo>
                    <a:pt x="17" y="0"/>
                  </a:lnTo>
                  <a:lnTo>
                    <a:pt x="17" y="2"/>
                  </a:lnTo>
                  <a:lnTo>
                    <a:pt x="28" y="2"/>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354"/>
            <p:cNvSpPr>
              <a:spLocks/>
            </p:cNvSpPr>
            <p:nvPr/>
          </p:nvSpPr>
          <p:spPr bwMode="auto">
            <a:xfrm>
              <a:off x="2005013" y="19764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7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7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8"/>
                    <a:pt x="30" y="28"/>
                    <a:pt x="35" y="37"/>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6"/>
                    <a:pt x="34" y="25"/>
                    <a:pt x="28" y="17"/>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55"/>
            <p:cNvSpPr>
              <a:spLocks/>
            </p:cNvSpPr>
            <p:nvPr/>
          </p:nvSpPr>
          <p:spPr bwMode="auto">
            <a:xfrm>
              <a:off x="2112963" y="1976439"/>
              <a:ext cx="55563" cy="49213"/>
            </a:xfrm>
            <a:custGeom>
              <a:avLst/>
              <a:gdLst>
                <a:gd name="T0" fmla="*/ 0 w 59"/>
                <a:gd name="T1" fmla="*/ 0 h 53"/>
                <a:gd name="T2" fmla="*/ 0 w 59"/>
                <a:gd name="T3" fmla="*/ 0 h 53"/>
                <a:gd name="T4" fmla="*/ 0 w 59"/>
                <a:gd name="T5" fmla="*/ 4 h 53"/>
                <a:gd name="T6" fmla="*/ 0 w 59"/>
                <a:gd name="T7" fmla="*/ 4 h 53"/>
                <a:gd name="T8" fmla="*/ 19 w 59"/>
                <a:gd name="T9" fmla="*/ 11 h 53"/>
                <a:gd name="T10" fmla="*/ 36 w 59"/>
                <a:gd name="T11" fmla="*/ 37 h 53"/>
                <a:gd name="T12" fmla="*/ 45 w 59"/>
                <a:gd name="T13" fmla="*/ 48 h 53"/>
                <a:gd name="T14" fmla="*/ 58 w 59"/>
                <a:gd name="T15" fmla="*/ 53 h 53"/>
                <a:gd name="T16" fmla="*/ 59 w 59"/>
                <a:gd name="T17" fmla="*/ 53 h 53"/>
                <a:gd name="T18" fmla="*/ 59 w 59"/>
                <a:gd name="T19" fmla="*/ 49 h 53"/>
                <a:gd name="T20" fmla="*/ 44 w 59"/>
                <a:gd name="T21" fmla="*/ 42 h 53"/>
                <a:gd name="T22" fmla="*/ 29 w 59"/>
                <a:gd name="T23" fmla="*/ 17 h 53"/>
                <a:gd name="T24" fmla="*/ 18 w 59"/>
                <a:gd name="T25" fmla="*/ 5 h 53"/>
                <a:gd name="T26" fmla="*/ 0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0" y="0"/>
                  </a:moveTo>
                  <a:cubicBezTo>
                    <a:pt x="0" y="0"/>
                    <a:pt x="0" y="0"/>
                    <a:pt x="0" y="0"/>
                  </a:cubicBezTo>
                  <a:cubicBezTo>
                    <a:pt x="0" y="4"/>
                    <a:pt x="0" y="4"/>
                    <a:pt x="0" y="4"/>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7"/>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auto">
            <a:xfrm>
              <a:off x="2058988" y="1976439"/>
              <a:ext cx="53975" cy="49213"/>
            </a:xfrm>
            <a:custGeom>
              <a:avLst/>
              <a:gdLst>
                <a:gd name="T0" fmla="*/ 58 w 58"/>
                <a:gd name="T1" fmla="*/ 0 h 53"/>
                <a:gd name="T2" fmla="*/ 37 w 58"/>
                <a:gd name="T3" fmla="*/ 8 h 53"/>
                <a:gd name="T4" fmla="*/ 20 w 58"/>
                <a:gd name="T5" fmla="*/ 35 h 53"/>
                <a:gd name="T6" fmla="*/ 12 w 58"/>
                <a:gd name="T7" fmla="*/ 45 h 53"/>
                <a:gd name="T8" fmla="*/ 0 w 58"/>
                <a:gd name="T9" fmla="*/ 49 h 53"/>
                <a:gd name="T10" fmla="*/ 0 w 58"/>
                <a:gd name="T11" fmla="*/ 53 h 53"/>
                <a:gd name="T12" fmla="*/ 0 w 58"/>
                <a:gd name="T13" fmla="*/ 53 h 53"/>
                <a:gd name="T14" fmla="*/ 18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6"/>
                    <a:pt x="25" y="26"/>
                    <a:pt x="20" y="35"/>
                  </a:cubicBezTo>
                  <a:cubicBezTo>
                    <a:pt x="17" y="39"/>
                    <a:pt x="15" y="43"/>
                    <a:pt x="12" y="45"/>
                  </a:cubicBezTo>
                  <a:cubicBezTo>
                    <a:pt x="8" y="48"/>
                    <a:pt x="5" y="49"/>
                    <a:pt x="0" y="49"/>
                  </a:cubicBezTo>
                  <a:cubicBezTo>
                    <a:pt x="0" y="53"/>
                    <a:pt x="0" y="53"/>
                    <a:pt x="0" y="53"/>
                  </a:cubicBezTo>
                  <a:cubicBezTo>
                    <a:pt x="0" y="53"/>
                    <a:pt x="0" y="53"/>
                    <a:pt x="0" y="53"/>
                  </a:cubicBezTo>
                  <a:cubicBezTo>
                    <a:pt x="8" y="53"/>
                    <a:pt x="13" y="50"/>
                    <a:pt x="18" y="45"/>
                  </a:cubicBezTo>
                  <a:cubicBezTo>
                    <a:pt x="24" y="37"/>
                    <a:pt x="28" y="27"/>
                    <a:pt x="33" y="19"/>
                  </a:cubicBezTo>
                  <a:cubicBezTo>
                    <a:pt x="36" y="15"/>
                    <a:pt x="39" y="11"/>
                    <a:pt x="43" y="8"/>
                  </a:cubicBezTo>
                  <a:cubicBezTo>
                    <a:pt x="47" y="6"/>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57"/>
            <p:cNvSpPr>
              <a:spLocks/>
            </p:cNvSpPr>
            <p:nvPr/>
          </p:nvSpPr>
          <p:spPr bwMode="auto">
            <a:xfrm>
              <a:off x="2168526" y="1976439"/>
              <a:ext cx="53975" cy="49213"/>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0 h 53"/>
                <a:gd name="T24" fmla="*/ 58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58" y="0"/>
                  </a:moveTo>
                  <a:cubicBezTo>
                    <a:pt x="48" y="0"/>
                    <a:pt x="41" y="3"/>
                    <a:pt x="36" y="8"/>
                  </a:cubicBezTo>
                  <a:cubicBezTo>
                    <a:pt x="28" y="16"/>
                    <a:pt x="24" y="26"/>
                    <a:pt x="19" y="35"/>
                  </a:cubicBezTo>
                  <a:cubicBezTo>
                    <a:pt x="17" y="39"/>
                    <a:pt x="14" y="43"/>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58"/>
            <p:cNvSpPr>
              <a:spLocks/>
            </p:cNvSpPr>
            <p:nvPr/>
          </p:nvSpPr>
          <p:spPr bwMode="auto">
            <a:xfrm>
              <a:off x="2314576" y="2828926"/>
              <a:ext cx="55563" cy="50800"/>
            </a:xfrm>
            <a:custGeom>
              <a:avLst/>
              <a:gdLst>
                <a:gd name="T0" fmla="*/ 0 w 59"/>
                <a:gd name="T1" fmla="*/ 0 h 53"/>
                <a:gd name="T2" fmla="*/ 0 w 59"/>
                <a:gd name="T3" fmla="*/ 0 h 53"/>
                <a:gd name="T4" fmla="*/ 0 w 59"/>
                <a:gd name="T5" fmla="*/ 4 h 53"/>
                <a:gd name="T6" fmla="*/ 19 w 59"/>
                <a:gd name="T7" fmla="*/ 11 h 53"/>
                <a:gd name="T8" fmla="*/ 36 w 59"/>
                <a:gd name="T9" fmla="*/ 37 h 53"/>
                <a:gd name="T10" fmla="*/ 45 w 59"/>
                <a:gd name="T11" fmla="*/ 48 h 53"/>
                <a:gd name="T12" fmla="*/ 58 w 59"/>
                <a:gd name="T13" fmla="*/ 53 h 53"/>
                <a:gd name="T14" fmla="*/ 59 w 59"/>
                <a:gd name="T15" fmla="*/ 53 h 53"/>
                <a:gd name="T16" fmla="*/ 59 w 59"/>
                <a:gd name="T17" fmla="*/ 49 h 53"/>
                <a:gd name="T18" fmla="*/ 44 w 59"/>
                <a:gd name="T19" fmla="*/ 42 h 53"/>
                <a:gd name="T20" fmla="*/ 29 w 59"/>
                <a:gd name="T21" fmla="*/ 16 h 53"/>
                <a:gd name="T22" fmla="*/ 18 w 59"/>
                <a:gd name="T23" fmla="*/ 5 h 53"/>
                <a:gd name="T24" fmla="*/ 0 w 5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3">
                  <a:moveTo>
                    <a:pt x="0" y="0"/>
                  </a:moveTo>
                  <a:cubicBezTo>
                    <a:pt x="0" y="0"/>
                    <a:pt x="0" y="0"/>
                    <a:pt x="0" y="0"/>
                  </a:cubicBezTo>
                  <a:cubicBezTo>
                    <a:pt x="0" y="4"/>
                    <a:pt x="0" y="4"/>
                    <a:pt x="0" y="4"/>
                  </a:cubicBezTo>
                  <a:cubicBezTo>
                    <a:pt x="9" y="4"/>
                    <a:pt x="14" y="7"/>
                    <a:pt x="19" y="11"/>
                  </a:cubicBezTo>
                  <a:cubicBezTo>
                    <a:pt x="26" y="18"/>
                    <a:pt x="30" y="28"/>
                    <a:pt x="36" y="37"/>
                  </a:cubicBezTo>
                  <a:cubicBezTo>
                    <a:pt x="38" y="41"/>
                    <a:pt x="41" y="45"/>
                    <a:pt x="45" y="48"/>
                  </a:cubicBezTo>
                  <a:cubicBezTo>
                    <a:pt x="48" y="51"/>
                    <a:pt x="53" y="53"/>
                    <a:pt x="58" y="53"/>
                  </a:cubicBezTo>
                  <a:cubicBezTo>
                    <a:pt x="58" y="53"/>
                    <a:pt x="58" y="53"/>
                    <a:pt x="59" y="53"/>
                  </a:cubicBezTo>
                  <a:cubicBezTo>
                    <a:pt x="59" y="49"/>
                    <a:pt x="59" y="49"/>
                    <a:pt x="59" y="49"/>
                  </a:cubicBezTo>
                  <a:cubicBezTo>
                    <a:pt x="52" y="49"/>
                    <a:pt x="48" y="46"/>
                    <a:pt x="44" y="42"/>
                  </a:cubicBezTo>
                  <a:cubicBezTo>
                    <a:pt x="39" y="36"/>
                    <a:pt x="35" y="25"/>
                    <a:pt x="29" y="16"/>
                  </a:cubicBezTo>
                  <a:cubicBezTo>
                    <a:pt x="26" y="12"/>
                    <a:pt x="22" y="8"/>
                    <a:pt x="18"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59"/>
            <p:cNvSpPr>
              <a:spLocks/>
            </p:cNvSpPr>
            <p:nvPr/>
          </p:nvSpPr>
          <p:spPr bwMode="auto">
            <a:xfrm>
              <a:off x="2424113" y="2828926"/>
              <a:ext cx="53975" cy="50800"/>
            </a:xfrm>
            <a:custGeom>
              <a:avLst/>
              <a:gdLst>
                <a:gd name="T0" fmla="*/ 0 w 58"/>
                <a:gd name="T1" fmla="*/ 0 h 53"/>
                <a:gd name="T2" fmla="*/ 0 w 58"/>
                <a:gd name="T3" fmla="*/ 0 h 53"/>
                <a:gd name="T4" fmla="*/ 0 w 58"/>
                <a:gd name="T5" fmla="*/ 4 h 53"/>
                <a:gd name="T6" fmla="*/ 0 w 58"/>
                <a:gd name="T7" fmla="*/ 4 h 53"/>
                <a:gd name="T8" fmla="*/ 18 w 58"/>
                <a:gd name="T9" fmla="*/ 11 h 53"/>
                <a:gd name="T10" fmla="*/ 35 w 58"/>
                <a:gd name="T11" fmla="*/ 37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8" y="4"/>
                    <a:pt x="14" y="7"/>
                    <a:pt x="18" y="11"/>
                  </a:cubicBezTo>
                  <a:cubicBezTo>
                    <a:pt x="25" y="18"/>
                    <a:pt x="30" y="28"/>
                    <a:pt x="35" y="37"/>
                  </a:cubicBezTo>
                  <a:cubicBezTo>
                    <a:pt x="37" y="41"/>
                    <a:pt x="40" y="45"/>
                    <a:pt x="44" y="48"/>
                  </a:cubicBezTo>
                  <a:cubicBezTo>
                    <a:pt x="48" y="51"/>
                    <a:pt x="52"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7" y="46"/>
                    <a:pt x="44" y="42"/>
                  </a:cubicBezTo>
                  <a:cubicBezTo>
                    <a:pt x="38" y="36"/>
                    <a:pt x="34" y="25"/>
                    <a:pt x="28" y="16"/>
                  </a:cubicBezTo>
                  <a:cubicBezTo>
                    <a:pt x="25" y="12"/>
                    <a:pt x="21"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60"/>
            <p:cNvSpPr>
              <a:spLocks/>
            </p:cNvSpPr>
            <p:nvPr/>
          </p:nvSpPr>
          <p:spPr bwMode="auto">
            <a:xfrm>
              <a:off x="237013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8" y="0"/>
                    <a:pt x="41" y="3"/>
                    <a:pt x="36" y="8"/>
                  </a:cubicBezTo>
                  <a:cubicBezTo>
                    <a:pt x="28" y="16"/>
                    <a:pt x="24" y="26"/>
                    <a:pt x="19" y="35"/>
                  </a:cubicBezTo>
                  <a:cubicBezTo>
                    <a:pt x="17" y="39"/>
                    <a:pt x="14" y="42"/>
                    <a:pt x="11" y="45"/>
                  </a:cubicBezTo>
                  <a:cubicBezTo>
                    <a:pt x="8" y="48"/>
                    <a:pt x="4"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1"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361"/>
            <p:cNvSpPr>
              <a:spLocks/>
            </p:cNvSpPr>
            <p:nvPr/>
          </p:nvSpPr>
          <p:spPr bwMode="auto">
            <a:xfrm>
              <a:off x="2478088" y="2828926"/>
              <a:ext cx="53975" cy="50800"/>
            </a:xfrm>
            <a:custGeom>
              <a:avLst/>
              <a:gdLst>
                <a:gd name="T0" fmla="*/ 58 w 58"/>
                <a:gd name="T1" fmla="*/ 0 h 53"/>
                <a:gd name="T2" fmla="*/ 36 w 58"/>
                <a:gd name="T3" fmla="*/ 8 h 53"/>
                <a:gd name="T4" fmla="*/ 19 w 58"/>
                <a:gd name="T5" fmla="*/ 35 h 53"/>
                <a:gd name="T6" fmla="*/ 11 w 58"/>
                <a:gd name="T7" fmla="*/ 45 h 53"/>
                <a:gd name="T8" fmla="*/ 0 w 58"/>
                <a:gd name="T9" fmla="*/ 49 h 53"/>
                <a:gd name="T10" fmla="*/ 0 w 58"/>
                <a:gd name="T11" fmla="*/ 49 h 53"/>
                <a:gd name="T12" fmla="*/ 0 w 58"/>
                <a:gd name="T13" fmla="*/ 53 h 53"/>
                <a:gd name="T14" fmla="*/ 0 w 58"/>
                <a:gd name="T15" fmla="*/ 53 h 53"/>
                <a:gd name="T16" fmla="*/ 17 w 58"/>
                <a:gd name="T17" fmla="*/ 45 h 53"/>
                <a:gd name="T18" fmla="*/ 33 w 58"/>
                <a:gd name="T19" fmla="*/ 19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6" y="8"/>
                  </a:cubicBezTo>
                  <a:cubicBezTo>
                    <a:pt x="29" y="16"/>
                    <a:pt x="24" y="26"/>
                    <a:pt x="19" y="35"/>
                  </a:cubicBezTo>
                  <a:cubicBezTo>
                    <a:pt x="17" y="39"/>
                    <a:pt x="14" y="42"/>
                    <a:pt x="11" y="45"/>
                  </a:cubicBezTo>
                  <a:cubicBezTo>
                    <a:pt x="8" y="48"/>
                    <a:pt x="5" y="49"/>
                    <a:pt x="0" y="49"/>
                  </a:cubicBezTo>
                  <a:cubicBezTo>
                    <a:pt x="0" y="49"/>
                    <a:pt x="0" y="49"/>
                    <a:pt x="0" y="49"/>
                  </a:cubicBezTo>
                  <a:cubicBezTo>
                    <a:pt x="0" y="53"/>
                    <a:pt x="0" y="53"/>
                    <a:pt x="0" y="53"/>
                  </a:cubicBezTo>
                  <a:cubicBezTo>
                    <a:pt x="0" y="53"/>
                    <a:pt x="0" y="53"/>
                    <a:pt x="0" y="53"/>
                  </a:cubicBezTo>
                  <a:cubicBezTo>
                    <a:pt x="7" y="53"/>
                    <a:pt x="13" y="50"/>
                    <a:pt x="17" y="45"/>
                  </a:cubicBezTo>
                  <a:cubicBezTo>
                    <a:pt x="23" y="37"/>
                    <a:pt x="27" y="27"/>
                    <a:pt x="33" y="19"/>
                  </a:cubicBezTo>
                  <a:cubicBezTo>
                    <a:pt x="36" y="15"/>
                    <a:pt x="39" y="11"/>
                    <a:pt x="43" y="8"/>
                  </a:cubicBezTo>
                  <a:cubicBezTo>
                    <a:pt x="47" y="6"/>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62"/>
            <p:cNvSpPr>
              <a:spLocks/>
            </p:cNvSpPr>
            <p:nvPr/>
          </p:nvSpPr>
          <p:spPr bwMode="auto">
            <a:xfrm>
              <a:off x="2463801" y="1600201"/>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7"/>
                    <a:pt x="19" y="11"/>
                  </a:cubicBezTo>
                  <a:cubicBezTo>
                    <a:pt x="26" y="17"/>
                    <a:pt x="30" y="28"/>
                    <a:pt x="35" y="36"/>
                  </a:cubicBezTo>
                  <a:cubicBezTo>
                    <a:pt x="38" y="41"/>
                    <a:pt x="41" y="45"/>
                    <a:pt x="44" y="48"/>
                  </a:cubicBezTo>
                  <a:cubicBezTo>
                    <a:pt x="48" y="51"/>
                    <a:pt x="52"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3"/>
            <p:cNvSpPr>
              <a:spLocks/>
            </p:cNvSpPr>
            <p:nvPr/>
          </p:nvSpPr>
          <p:spPr bwMode="auto">
            <a:xfrm>
              <a:off x="2571751" y="1600201"/>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53 h 53"/>
                <a:gd name="T20" fmla="*/ 58 w 58"/>
                <a:gd name="T21" fmla="*/ 49 h 53"/>
                <a:gd name="T22" fmla="*/ 58 w 58"/>
                <a:gd name="T23" fmla="*/ 49 h 53"/>
                <a:gd name="T24" fmla="*/ 44 w 58"/>
                <a:gd name="T25" fmla="*/ 42 h 53"/>
                <a:gd name="T26" fmla="*/ 28 w 58"/>
                <a:gd name="T27" fmla="*/ 16 h 53"/>
                <a:gd name="T28" fmla="*/ 17 w 58"/>
                <a:gd name="T29" fmla="*/ 5 h 53"/>
                <a:gd name="T30" fmla="*/ 0 w 5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53">
                  <a:moveTo>
                    <a:pt x="0" y="0"/>
                  </a:moveTo>
                  <a:cubicBezTo>
                    <a:pt x="0" y="0"/>
                    <a:pt x="0" y="0"/>
                    <a:pt x="0" y="0"/>
                  </a:cubicBezTo>
                  <a:cubicBezTo>
                    <a:pt x="0" y="4"/>
                    <a:pt x="0" y="4"/>
                    <a:pt x="0" y="4"/>
                  </a:cubicBezTo>
                  <a:cubicBezTo>
                    <a:pt x="0" y="4"/>
                    <a:pt x="0" y="4"/>
                    <a:pt x="0" y="4"/>
                  </a:cubicBezTo>
                  <a:cubicBezTo>
                    <a:pt x="9" y="4"/>
                    <a:pt x="14" y="7"/>
                    <a:pt x="19" y="11"/>
                  </a:cubicBezTo>
                  <a:cubicBezTo>
                    <a:pt x="26" y="17"/>
                    <a:pt x="30" y="28"/>
                    <a:pt x="35" y="36"/>
                  </a:cubicBezTo>
                  <a:cubicBezTo>
                    <a:pt x="38" y="41"/>
                    <a:pt x="41" y="45"/>
                    <a:pt x="44" y="48"/>
                  </a:cubicBezTo>
                  <a:cubicBezTo>
                    <a:pt x="48" y="51"/>
                    <a:pt x="53" y="53"/>
                    <a:pt x="58" y="53"/>
                  </a:cubicBezTo>
                  <a:cubicBezTo>
                    <a:pt x="58" y="53"/>
                    <a:pt x="58" y="53"/>
                    <a:pt x="58" y="53"/>
                  </a:cubicBezTo>
                  <a:cubicBezTo>
                    <a:pt x="58" y="53"/>
                    <a:pt x="58" y="53"/>
                    <a:pt x="58" y="53"/>
                  </a:cubicBezTo>
                  <a:cubicBezTo>
                    <a:pt x="58" y="49"/>
                    <a:pt x="58" y="49"/>
                    <a:pt x="58" y="49"/>
                  </a:cubicBezTo>
                  <a:cubicBezTo>
                    <a:pt x="58" y="49"/>
                    <a:pt x="58" y="49"/>
                    <a:pt x="58" y="49"/>
                  </a:cubicBezTo>
                  <a:cubicBezTo>
                    <a:pt x="52" y="49"/>
                    <a:pt x="48" y="46"/>
                    <a:pt x="44" y="42"/>
                  </a:cubicBezTo>
                  <a:cubicBezTo>
                    <a:pt x="38" y="35"/>
                    <a:pt x="34" y="25"/>
                    <a:pt x="28" y="16"/>
                  </a:cubicBezTo>
                  <a:cubicBezTo>
                    <a:pt x="26"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4"/>
            <p:cNvSpPr>
              <a:spLocks/>
            </p:cNvSpPr>
            <p:nvPr/>
          </p:nvSpPr>
          <p:spPr bwMode="auto">
            <a:xfrm>
              <a:off x="2517776" y="1600201"/>
              <a:ext cx="53975" cy="49213"/>
            </a:xfrm>
            <a:custGeom>
              <a:avLst/>
              <a:gdLst>
                <a:gd name="T0" fmla="*/ 58 w 58"/>
                <a:gd name="T1" fmla="*/ 0 h 53"/>
                <a:gd name="T2" fmla="*/ 37 w 58"/>
                <a:gd name="T3" fmla="*/ 8 h 53"/>
                <a:gd name="T4" fmla="*/ 20 w 58"/>
                <a:gd name="T5" fmla="*/ 34 h 53"/>
                <a:gd name="T6" fmla="*/ 11 w 58"/>
                <a:gd name="T7" fmla="*/ 45 h 53"/>
                <a:gd name="T8" fmla="*/ 0 w 58"/>
                <a:gd name="T9" fmla="*/ 49 h 53"/>
                <a:gd name="T10" fmla="*/ 0 w 58"/>
                <a:gd name="T11" fmla="*/ 53 h 53"/>
                <a:gd name="T12" fmla="*/ 0 w 58"/>
                <a:gd name="T13" fmla="*/ 53 h 53"/>
                <a:gd name="T14" fmla="*/ 17 w 58"/>
                <a:gd name="T15" fmla="*/ 45 h 53"/>
                <a:gd name="T16" fmla="*/ 33 w 58"/>
                <a:gd name="T17" fmla="*/ 19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9"/>
                    <a:pt x="14" y="42"/>
                    <a:pt x="11" y="45"/>
                  </a:cubicBezTo>
                  <a:cubicBezTo>
                    <a:pt x="8" y="47"/>
                    <a:pt x="5" y="49"/>
                    <a:pt x="0" y="49"/>
                  </a:cubicBezTo>
                  <a:cubicBezTo>
                    <a:pt x="0" y="53"/>
                    <a:pt x="0" y="53"/>
                    <a:pt x="0" y="53"/>
                  </a:cubicBezTo>
                  <a:cubicBezTo>
                    <a:pt x="0" y="53"/>
                    <a:pt x="0" y="53"/>
                    <a:pt x="0" y="53"/>
                  </a:cubicBezTo>
                  <a:cubicBezTo>
                    <a:pt x="8" y="53"/>
                    <a:pt x="13" y="49"/>
                    <a:pt x="17" y="45"/>
                  </a:cubicBezTo>
                  <a:cubicBezTo>
                    <a:pt x="24" y="37"/>
                    <a:pt x="28" y="27"/>
                    <a:pt x="33" y="19"/>
                  </a:cubicBezTo>
                  <a:cubicBezTo>
                    <a:pt x="36" y="14"/>
                    <a:pt x="39" y="11"/>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5"/>
            <p:cNvSpPr>
              <a:spLocks/>
            </p:cNvSpPr>
            <p:nvPr/>
          </p:nvSpPr>
          <p:spPr bwMode="auto">
            <a:xfrm>
              <a:off x="2625726" y="1600201"/>
              <a:ext cx="55563" cy="49213"/>
            </a:xfrm>
            <a:custGeom>
              <a:avLst/>
              <a:gdLst>
                <a:gd name="T0" fmla="*/ 58 w 59"/>
                <a:gd name="T1" fmla="*/ 0 h 53"/>
                <a:gd name="T2" fmla="*/ 37 w 59"/>
                <a:gd name="T3" fmla="*/ 8 h 53"/>
                <a:gd name="T4" fmla="*/ 20 w 59"/>
                <a:gd name="T5" fmla="*/ 34 h 53"/>
                <a:gd name="T6" fmla="*/ 12 w 59"/>
                <a:gd name="T7" fmla="*/ 45 h 53"/>
                <a:gd name="T8" fmla="*/ 0 w 59"/>
                <a:gd name="T9" fmla="*/ 49 h 53"/>
                <a:gd name="T10" fmla="*/ 0 w 59"/>
                <a:gd name="T11" fmla="*/ 49 h 53"/>
                <a:gd name="T12" fmla="*/ 0 w 59"/>
                <a:gd name="T13" fmla="*/ 53 h 53"/>
                <a:gd name="T14" fmla="*/ 0 w 59"/>
                <a:gd name="T15" fmla="*/ 53 h 53"/>
                <a:gd name="T16" fmla="*/ 18 w 59"/>
                <a:gd name="T17" fmla="*/ 45 h 53"/>
                <a:gd name="T18" fmla="*/ 34 w 59"/>
                <a:gd name="T19" fmla="*/ 19 h 53"/>
                <a:gd name="T20" fmla="*/ 44 w 59"/>
                <a:gd name="T21" fmla="*/ 8 h 53"/>
                <a:gd name="T22" fmla="*/ 59 w 59"/>
                <a:gd name="T23" fmla="*/ 4 h 53"/>
                <a:gd name="T24" fmla="*/ 59 w 59"/>
                <a:gd name="T25" fmla="*/ 0 h 53"/>
                <a:gd name="T26" fmla="*/ 58 w 59"/>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3">
                  <a:moveTo>
                    <a:pt x="58" y="0"/>
                  </a:moveTo>
                  <a:cubicBezTo>
                    <a:pt x="49" y="0"/>
                    <a:pt x="42" y="3"/>
                    <a:pt x="37" y="8"/>
                  </a:cubicBezTo>
                  <a:cubicBezTo>
                    <a:pt x="29" y="15"/>
                    <a:pt x="25" y="26"/>
                    <a:pt x="20" y="34"/>
                  </a:cubicBezTo>
                  <a:cubicBezTo>
                    <a:pt x="17" y="39"/>
                    <a:pt x="15" y="42"/>
                    <a:pt x="12" y="45"/>
                  </a:cubicBezTo>
                  <a:cubicBezTo>
                    <a:pt x="9" y="47"/>
                    <a:pt x="5" y="49"/>
                    <a:pt x="0" y="49"/>
                  </a:cubicBezTo>
                  <a:cubicBezTo>
                    <a:pt x="0" y="49"/>
                    <a:pt x="0" y="49"/>
                    <a:pt x="0" y="49"/>
                  </a:cubicBezTo>
                  <a:cubicBezTo>
                    <a:pt x="0" y="53"/>
                    <a:pt x="0" y="53"/>
                    <a:pt x="0" y="53"/>
                  </a:cubicBezTo>
                  <a:cubicBezTo>
                    <a:pt x="0" y="53"/>
                    <a:pt x="0" y="53"/>
                    <a:pt x="0" y="53"/>
                  </a:cubicBezTo>
                  <a:cubicBezTo>
                    <a:pt x="8" y="53"/>
                    <a:pt x="13" y="49"/>
                    <a:pt x="18" y="45"/>
                  </a:cubicBezTo>
                  <a:cubicBezTo>
                    <a:pt x="24" y="37"/>
                    <a:pt x="28" y="27"/>
                    <a:pt x="34" y="19"/>
                  </a:cubicBezTo>
                  <a:cubicBezTo>
                    <a:pt x="36" y="14"/>
                    <a:pt x="40" y="11"/>
                    <a:pt x="44" y="8"/>
                  </a:cubicBezTo>
                  <a:cubicBezTo>
                    <a:pt x="47" y="5"/>
                    <a:pt x="52" y="4"/>
                    <a:pt x="59" y="4"/>
                  </a:cubicBezTo>
                  <a:cubicBezTo>
                    <a:pt x="59" y="0"/>
                    <a:pt x="59" y="0"/>
                    <a:pt x="59"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66"/>
            <p:cNvSpPr>
              <a:spLocks/>
            </p:cNvSpPr>
            <p:nvPr/>
          </p:nvSpPr>
          <p:spPr bwMode="auto">
            <a:xfrm>
              <a:off x="950913" y="1544639"/>
              <a:ext cx="53975" cy="49213"/>
            </a:xfrm>
            <a:custGeom>
              <a:avLst/>
              <a:gdLst>
                <a:gd name="T0" fmla="*/ 0 w 58"/>
                <a:gd name="T1" fmla="*/ 0 h 53"/>
                <a:gd name="T2" fmla="*/ 0 w 58"/>
                <a:gd name="T3" fmla="*/ 0 h 53"/>
                <a:gd name="T4" fmla="*/ 0 w 58"/>
                <a:gd name="T5" fmla="*/ 4 h 53"/>
                <a:gd name="T6" fmla="*/ 19 w 58"/>
                <a:gd name="T7" fmla="*/ 11 h 53"/>
                <a:gd name="T8" fmla="*/ 35 w 58"/>
                <a:gd name="T9" fmla="*/ 36 h 53"/>
                <a:gd name="T10" fmla="*/ 44 w 58"/>
                <a:gd name="T11" fmla="*/ 48 h 53"/>
                <a:gd name="T12" fmla="*/ 58 w 58"/>
                <a:gd name="T13" fmla="*/ 53 h 53"/>
                <a:gd name="T14" fmla="*/ 58 w 58"/>
                <a:gd name="T15" fmla="*/ 53 h 53"/>
                <a:gd name="T16" fmla="*/ 58 w 58"/>
                <a:gd name="T17" fmla="*/ 49 h 53"/>
                <a:gd name="T18" fmla="*/ 44 w 58"/>
                <a:gd name="T19" fmla="*/ 42 h 53"/>
                <a:gd name="T20" fmla="*/ 28 w 58"/>
                <a:gd name="T21" fmla="*/ 16 h 53"/>
                <a:gd name="T22" fmla="*/ 17 w 58"/>
                <a:gd name="T23" fmla="*/ 5 h 53"/>
                <a:gd name="T24" fmla="*/ 0 w 58"/>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0" y="0"/>
                  </a:moveTo>
                  <a:cubicBezTo>
                    <a:pt x="0" y="0"/>
                    <a:pt x="0" y="0"/>
                    <a:pt x="0" y="0"/>
                  </a:cubicBezTo>
                  <a:cubicBezTo>
                    <a:pt x="0" y="4"/>
                    <a:pt x="0" y="4"/>
                    <a:pt x="0" y="4"/>
                  </a:cubicBezTo>
                  <a:cubicBezTo>
                    <a:pt x="8" y="4"/>
                    <a:pt x="14" y="6"/>
                    <a:pt x="19" y="11"/>
                  </a:cubicBezTo>
                  <a:cubicBezTo>
                    <a:pt x="26" y="17"/>
                    <a:pt x="30" y="27"/>
                    <a:pt x="35" y="36"/>
                  </a:cubicBezTo>
                  <a:cubicBezTo>
                    <a:pt x="38" y="41"/>
                    <a:pt x="40" y="45"/>
                    <a:pt x="44" y="48"/>
                  </a:cubicBezTo>
                  <a:cubicBezTo>
                    <a:pt x="48" y="51"/>
                    <a:pt x="52" y="53"/>
                    <a:pt x="58" y="53"/>
                  </a:cubicBezTo>
                  <a:cubicBezTo>
                    <a:pt x="58" y="53"/>
                    <a:pt x="58" y="53"/>
                    <a:pt x="58" y="53"/>
                  </a:cubicBezTo>
                  <a:cubicBezTo>
                    <a:pt x="58" y="49"/>
                    <a:pt x="58" y="49"/>
                    <a:pt x="58" y="49"/>
                  </a:cubicBezTo>
                  <a:cubicBezTo>
                    <a:pt x="52" y="49"/>
                    <a:pt x="47" y="46"/>
                    <a:pt x="44" y="42"/>
                  </a:cubicBezTo>
                  <a:cubicBezTo>
                    <a:pt x="38" y="35"/>
                    <a:pt x="34" y="25"/>
                    <a:pt x="28" y="16"/>
                  </a:cubicBezTo>
                  <a:cubicBezTo>
                    <a:pt x="25" y="12"/>
                    <a:pt x="22" y="8"/>
                    <a:pt x="17" y="5"/>
                  </a:cubicBezTo>
                  <a:cubicBezTo>
                    <a:pt x="12"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67"/>
            <p:cNvSpPr>
              <a:spLocks/>
            </p:cNvSpPr>
            <p:nvPr/>
          </p:nvSpPr>
          <p:spPr bwMode="auto">
            <a:xfrm>
              <a:off x="1058863" y="1544639"/>
              <a:ext cx="53975" cy="49213"/>
            </a:xfrm>
            <a:custGeom>
              <a:avLst/>
              <a:gdLst>
                <a:gd name="T0" fmla="*/ 0 w 58"/>
                <a:gd name="T1" fmla="*/ 0 h 53"/>
                <a:gd name="T2" fmla="*/ 0 w 58"/>
                <a:gd name="T3" fmla="*/ 0 h 53"/>
                <a:gd name="T4" fmla="*/ 0 w 58"/>
                <a:gd name="T5" fmla="*/ 4 h 53"/>
                <a:gd name="T6" fmla="*/ 0 w 58"/>
                <a:gd name="T7" fmla="*/ 4 h 53"/>
                <a:gd name="T8" fmla="*/ 19 w 58"/>
                <a:gd name="T9" fmla="*/ 11 h 53"/>
                <a:gd name="T10" fmla="*/ 35 w 58"/>
                <a:gd name="T11" fmla="*/ 36 h 53"/>
                <a:gd name="T12" fmla="*/ 44 w 58"/>
                <a:gd name="T13" fmla="*/ 48 h 53"/>
                <a:gd name="T14" fmla="*/ 58 w 58"/>
                <a:gd name="T15" fmla="*/ 53 h 53"/>
                <a:gd name="T16" fmla="*/ 58 w 58"/>
                <a:gd name="T17" fmla="*/ 53 h 53"/>
                <a:gd name="T18" fmla="*/ 58 w 58"/>
                <a:gd name="T19" fmla="*/ 49 h 53"/>
                <a:gd name="T20" fmla="*/ 44 w 58"/>
                <a:gd name="T21" fmla="*/ 42 h 53"/>
                <a:gd name="T22" fmla="*/ 28 w 58"/>
                <a:gd name="T23" fmla="*/ 16 h 53"/>
                <a:gd name="T24" fmla="*/ 17 w 58"/>
                <a:gd name="T25" fmla="*/ 5 h 53"/>
                <a:gd name="T26" fmla="*/ 0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0" y="0"/>
                  </a:moveTo>
                  <a:cubicBezTo>
                    <a:pt x="0" y="0"/>
                    <a:pt x="0" y="0"/>
                    <a:pt x="0" y="0"/>
                  </a:cubicBezTo>
                  <a:cubicBezTo>
                    <a:pt x="0" y="4"/>
                    <a:pt x="0" y="4"/>
                    <a:pt x="0" y="4"/>
                  </a:cubicBezTo>
                  <a:cubicBezTo>
                    <a:pt x="0" y="4"/>
                    <a:pt x="0" y="4"/>
                    <a:pt x="0" y="4"/>
                  </a:cubicBezTo>
                  <a:cubicBezTo>
                    <a:pt x="8" y="4"/>
                    <a:pt x="14" y="6"/>
                    <a:pt x="19" y="11"/>
                  </a:cubicBezTo>
                  <a:cubicBezTo>
                    <a:pt x="26" y="17"/>
                    <a:pt x="30" y="27"/>
                    <a:pt x="35" y="36"/>
                  </a:cubicBezTo>
                  <a:cubicBezTo>
                    <a:pt x="38" y="41"/>
                    <a:pt x="41" y="45"/>
                    <a:pt x="44" y="48"/>
                  </a:cubicBezTo>
                  <a:cubicBezTo>
                    <a:pt x="48" y="51"/>
                    <a:pt x="53" y="53"/>
                    <a:pt x="58" y="53"/>
                  </a:cubicBezTo>
                  <a:cubicBezTo>
                    <a:pt x="58" y="53"/>
                    <a:pt x="58" y="53"/>
                    <a:pt x="58" y="53"/>
                  </a:cubicBezTo>
                  <a:cubicBezTo>
                    <a:pt x="58" y="49"/>
                    <a:pt x="58" y="49"/>
                    <a:pt x="58" y="49"/>
                  </a:cubicBezTo>
                  <a:cubicBezTo>
                    <a:pt x="52" y="49"/>
                    <a:pt x="48" y="46"/>
                    <a:pt x="44" y="42"/>
                  </a:cubicBezTo>
                  <a:cubicBezTo>
                    <a:pt x="38" y="35"/>
                    <a:pt x="34" y="25"/>
                    <a:pt x="28" y="16"/>
                  </a:cubicBezTo>
                  <a:cubicBezTo>
                    <a:pt x="25" y="12"/>
                    <a:pt x="22" y="8"/>
                    <a:pt x="17" y="5"/>
                  </a:cubicBezTo>
                  <a:cubicBezTo>
                    <a:pt x="13" y="2"/>
                    <a:pt x="7"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368"/>
            <p:cNvSpPr>
              <a:spLocks/>
            </p:cNvSpPr>
            <p:nvPr/>
          </p:nvSpPr>
          <p:spPr bwMode="auto">
            <a:xfrm>
              <a:off x="1004888" y="1544639"/>
              <a:ext cx="53975" cy="49213"/>
            </a:xfrm>
            <a:custGeom>
              <a:avLst/>
              <a:gdLst>
                <a:gd name="T0" fmla="*/ 58 w 58"/>
                <a:gd name="T1" fmla="*/ 0 h 53"/>
                <a:gd name="T2" fmla="*/ 37 w 58"/>
                <a:gd name="T3" fmla="*/ 8 h 53"/>
                <a:gd name="T4" fmla="*/ 19 w 58"/>
                <a:gd name="T5" fmla="*/ 34 h 53"/>
                <a:gd name="T6" fmla="*/ 11 w 58"/>
                <a:gd name="T7" fmla="*/ 45 h 53"/>
                <a:gd name="T8" fmla="*/ 0 w 58"/>
                <a:gd name="T9" fmla="*/ 49 h 53"/>
                <a:gd name="T10" fmla="*/ 0 w 58"/>
                <a:gd name="T11" fmla="*/ 53 h 53"/>
                <a:gd name="T12" fmla="*/ 0 w 58"/>
                <a:gd name="T13" fmla="*/ 53 h 53"/>
                <a:gd name="T14" fmla="*/ 17 w 58"/>
                <a:gd name="T15" fmla="*/ 44 h 53"/>
                <a:gd name="T16" fmla="*/ 33 w 58"/>
                <a:gd name="T17" fmla="*/ 18 h 53"/>
                <a:gd name="T18" fmla="*/ 43 w 58"/>
                <a:gd name="T19" fmla="*/ 8 h 53"/>
                <a:gd name="T20" fmla="*/ 58 w 58"/>
                <a:gd name="T21" fmla="*/ 4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4" y="26"/>
                    <a:pt x="19" y="34"/>
                  </a:cubicBezTo>
                  <a:cubicBezTo>
                    <a:pt x="17" y="38"/>
                    <a:pt x="14" y="42"/>
                    <a:pt x="11" y="45"/>
                  </a:cubicBezTo>
                  <a:cubicBezTo>
                    <a:pt x="8" y="47"/>
                    <a:pt x="5" y="49"/>
                    <a:pt x="0" y="49"/>
                  </a:cubicBezTo>
                  <a:cubicBezTo>
                    <a:pt x="0" y="53"/>
                    <a:pt x="0" y="53"/>
                    <a:pt x="0" y="53"/>
                  </a:cubicBezTo>
                  <a:cubicBezTo>
                    <a:pt x="0" y="53"/>
                    <a:pt x="0" y="53"/>
                    <a:pt x="0" y="53"/>
                  </a:cubicBezTo>
                  <a:cubicBezTo>
                    <a:pt x="8" y="53"/>
                    <a:pt x="13" y="49"/>
                    <a:pt x="17" y="44"/>
                  </a:cubicBezTo>
                  <a:cubicBezTo>
                    <a:pt x="24" y="37"/>
                    <a:pt x="28" y="27"/>
                    <a:pt x="33" y="18"/>
                  </a:cubicBezTo>
                  <a:cubicBezTo>
                    <a:pt x="36" y="14"/>
                    <a:pt x="39" y="10"/>
                    <a:pt x="43" y="8"/>
                  </a:cubicBezTo>
                  <a:cubicBezTo>
                    <a:pt x="47" y="5"/>
                    <a:pt x="52" y="4"/>
                    <a:pt x="58" y="4"/>
                  </a:cubicBezTo>
                  <a:cubicBezTo>
                    <a:pt x="58" y="4"/>
                    <a:pt x="58"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369"/>
            <p:cNvSpPr>
              <a:spLocks/>
            </p:cNvSpPr>
            <p:nvPr/>
          </p:nvSpPr>
          <p:spPr bwMode="auto">
            <a:xfrm>
              <a:off x="1112838" y="1544639"/>
              <a:ext cx="53975" cy="49213"/>
            </a:xfrm>
            <a:custGeom>
              <a:avLst/>
              <a:gdLst>
                <a:gd name="T0" fmla="*/ 58 w 58"/>
                <a:gd name="T1" fmla="*/ 0 h 53"/>
                <a:gd name="T2" fmla="*/ 37 w 58"/>
                <a:gd name="T3" fmla="*/ 8 h 53"/>
                <a:gd name="T4" fmla="*/ 20 w 58"/>
                <a:gd name="T5" fmla="*/ 34 h 53"/>
                <a:gd name="T6" fmla="*/ 12 w 58"/>
                <a:gd name="T7" fmla="*/ 45 h 53"/>
                <a:gd name="T8" fmla="*/ 0 w 58"/>
                <a:gd name="T9" fmla="*/ 49 h 53"/>
                <a:gd name="T10" fmla="*/ 0 w 58"/>
                <a:gd name="T11" fmla="*/ 53 h 53"/>
                <a:gd name="T12" fmla="*/ 0 w 58"/>
                <a:gd name="T13" fmla="*/ 53 h 53"/>
                <a:gd name="T14" fmla="*/ 0 w 58"/>
                <a:gd name="T15" fmla="*/ 53 h 53"/>
                <a:gd name="T16" fmla="*/ 18 w 58"/>
                <a:gd name="T17" fmla="*/ 44 h 53"/>
                <a:gd name="T18" fmla="*/ 33 w 58"/>
                <a:gd name="T19" fmla="*/ 18 h 53"/>
                <a:gd name="T20" fmla="*/ 43 w 58"/>
                <a:gd name="T21" fmla="*/ 8 h 53"/>
                <a:gd name="T22" fmla="*/ 58 w 58"/>
                <a:gd name="T23" fmla="*/ 4 h 53"/>
                <a:gd name="T24" fmla="*/ 58 w 58"/>
                <a:gd name="T25" fmla="*/ 0 h 53"/>
                <a:gd name="T26" fmla="*/ 58 w 58"/>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3">
                  <a:moveTo>
                    <a:pt x="58" y="0"/>
                  </a:moveTo>
                  <a:cubicBezTo>
                    <a:pt x="49" y="0"/>
                    <a:pt x="42" y="3"/>
                    <a:pt x="37" y="8"/>
                  </a:cubicBezTo>
                  <a:cubicBezTo>
                    <a:pt x="29" y="15"/>
                    <a:pt x="25" y="26"/>
                    <a:pt x="20" y="34"/>
                  </a:cubicBezTo>
                  <a:cubicBezTo>
                    <a:pt x="17" y="38"/>
                    <a:pt x="15" y="42"/>
                    <a:pt x="12" y="45"/>
                  </a:cubicBezTo>
                  <a:cubicBezTo>
                    <a:pt x="8" y="47"/>
                    <a:pt x="5" y="49"/>
                    <a:pt x="0" y="49"/>
                  </a:cubicBezTo>
                  <a:cubicBezTo>
                    <a:pt x="0" y="53"/>
                    <a:pt x="0" y="53"/>
                    <a:pt x="0" y="53"/>
                  </a:cubicBezTo>
                  <a:cubicBezTo>
                    <a:pt x="0" y="53"/>
                    <a:pt x="0" y="53"/>
                    <a:pt x="0" y="53"/>
                  </a:cubicBezTo>
                  <a:cubicBezTo>
                    <a:pt x="0" y="53"/>
                    <a:pt x="0" y="53"/>
                    <a:pt x="0" y="53"/>
                  </a:cubicBezTo>
                  <a:cubicBezTo>
                    <a:pt x="8" y="53"/>
                    <a:pt x="13" y="49"/>
                    <a:pt x="18" y="44"/>
                  </a:cubicBezTo>
                  <a:cubicBezTo>
                    <a:pt x="24" y="37"/>
                    <a:pt x="28" y="27"/>
                    <a:pt x="33" y="18"/>
                  </a:cubicBezTo>
                  <a:cubicBezTo>
                    <a:pt x="36" y="14"/>
                    <a:pt x="39" y="10"/>
                    <a:pt x="43" y="8"/>
                  </a:cubicBezTo>
                  <a:cubicBezTo>
                    <a:pt x="47" y="5"/>
                    <a:pt x="52" y="4"/>
                    <a:pt x="58" y="4"/>
                  </a:cubicBezTo>
                  <a:cubicBezTo>
                    <a:pt x="58" y="0"/>
                    <a:pt x="58" y="0"/>
                    <a:pt x="58" y="0"/>
                  </a:cubicBez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0"/>
            <p:cNvSpPr>
              <a:spLocks/>
            </p:cNvSpPr>
            <p:nvPr/>
          </p:nvSpPr>
          <p:spPr bwMode="auto">
            <a:xfrm>
              <a:off x="2020888" y="977901"/>
              <a:ext cx="49213"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71"/>
            <p:cNvSpPr>
              <a:spLocks/>
            </p:cNvSpPr>
            <p:nvPr/>
          </p:nvSpPr>
          <p:spPr bwMode="auto">
            <a:xfrm>
              <a:off x="2020888" y="869951"/>
              <a:ext cx="49213"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72"/>
            <p:cNvSpPr>
              <a:spLocks noEditPoints="1"/>
            </p:cNvSpPr>
            <p:nvPr/>
          </p:nvSpPr>
          <p:spPr bwMode="auto">
            <a:xfrm>
              <a:off x="2020888" y="9239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5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73"/>
            <p:cNvSpPr>
              <a:spLocks noEditPoints="1"/>
            </p:cNvSpPr>
            <p:nvPr/>
          </p:nvSpPr>
          <p:spPr bwMode="auto">
            <a:xfrm>
              <a:off x="2020888" y="8159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5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5"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74"/>
            <p:cNvSpPr>
              <a:spLocks/>
            </p:cNvSpPr>
            <p:nvPr/>
          </p:nvSpPr>
          <p:spPr bwMode="auto">
            <a:xfrm>
              <a:off x="1687513" y="1547814"/>
              <a:ext cx="49213" cy="53975"/>
            </a:xfrm>
            <a:custGeom>
              <a:avLst/>
              <a:gdLst>
                <a:gd name="T0" fmla="*/ 53 w 53"/>
                <a:gd name="T1" fmla="*/ 0 h 58"/>
                <a:gd name="T2" fmla="*/ 49 w 53"/>
                <a:gd name="T3" fmla="*/ 0 h 58"/>
                <a:gd name="T4" fmla="*/ 42 w 53"/>
                <a:gd name="T5" fmla="*/ 14 h 58"/>
                <a:gd name="T6" fmla="*/ 17 w 53"/>
                <a:gd name="T7" fmla="*/ 30 h 58"/>
                <a:gd name="T8" fmla="*/ 5 w 53"/>
                <a:gd name="T9" fmla="*/ 41 h 58"/>
                <a:gd name="T10" fmla="*/ 0 w 53"/>
                <a:gd name="T11" fmla="*/ 58 h 58"/>
                <a:gd name="T12" fmla="*/ 4 w 53"/>
                <a:gd name="T13" fmla="*/ 58 h 58"/>
                <a:gd name="T14" fmla="*/ 11 w 53"/>
                <a:gd name="T15" fmla="*/ 39 h 58"/>
                <a:gd name="T16" fmla="*/ 37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7" y="10"/>
                    <a:pt x="42" y="14"/>
                  </a:cubicBezTo>
                  <a:cubicBezTo>
                    <a:pt x="36" y="20"/>
                    <a:pt x="26" y="24"/>
                    <a:pt x="17" y="30"/>
                  </a:cubicBezTo>
                  <a:cubicBezTo>
                    <a:pt x="12" y="33"/>
                    <a:pt x="8" y="36"/>
                    <a:pt x="5" y="41"/>
                  </a:cubicBezTo>
                  <a:cubicBezTo>
                    <a:pt x="2" y="45"/>
                    <a:pt x="0" y="51"/>
                    <a:pt x="0" y="58"/>
                  </a:cubicBezTo>
                  <a:cubicBezTo>
                    <a:pt x="4" y="58"/>
                    <a:pt x="4" y="58"/>
                    <a:pt x="4" y="58"/>
                  </a:cubicBezTo>
                  <a:cubicBezTo>
                    <a:pt x="4" y="50"/>
                    <a:pt x="7" y="44"/>
                    <a:pt x="11" y="39"/>
                  </a:cubicBezTo>
                  <a:cubicBezTo>
                    <a:pt x="18" y="32"/>
                    <a:pt x="28" y="28"/>
                    <a:pt x="37" y="23"/>
                  </a:cubicBezTo>
                  <a:cubicBezTo>
                    <a:pt x="41"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75"/>
            <p:cNvSpPr>
              <a:spLocks/>
            </p:cNvSpPr>
            <p:nvPr/>
          </p:nvSpPr>
          <p:spPr bwMode="auto">
            <a:xfrm>
              <a:off x="1687513" y="1438276"/>
              <a:ext cx="49213" cy="53975"/>
            </a:xfrm>
            <a:custGeom>
              <a:avLst/>
              <a:gdLst>
                <a:gd name="T0" fmla="*/ 53 w 53"/>
                <a:gd name="T1" fmla="*/ 0 h 59"/>
                <a:gd name="T2" fmla="*/ 49 w 53"/>
                <a:gd name="T3" fmla="*/ 0 h 59"/>
                <a:gd name="T4" fmla="*/ 42 w 53"/>
                <a:gd name="T5" fmla="*/ 15 h 59"/>
                <a:gd name="T6" fmla="*/ 17 w 53"/>
                <a:gd name="T7" fmla="*/ 30 h 59"/>
                <a:gd name="T8" fmla="*/ 5 w 53"/>
                <a:gd name="T9" fmla="*/ 41 h 59"/>
                <a:gd name="T10" fmla="*/ 0 w 53"/>
                <a:gd name="T11" fmla="*/ 59 h 59"/>
                <a:gd name="T12" fmla="*/ 4 w 53"/>
                <a:gd name="T13" fmla="*/ 59 h 59"/>
                <a:gd name="T14" fmla="*/ 4 w 53"/>
                <a:gd name="T15" fmla="*/ 59 h 59"/>
                <a:gd name="T16" fmla="*/ 11 w 53"/>
                <a:gd name="T17" fmla="*/ 40 h 59"/>
                <a:gd name="T18" fmla="*/ 37 w 53"/>
                <a:gd name="T19" fmla="*/ 23 h 59"/>
                <a:gd name="T20" fmla="*/ 48 w 53"/>
                <a:gd name="T21" fmla="*/ 14 h 59"/>
                <a:gd name="T22" fmla="*/ 53 w 53"/>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9">
                  <a:moveTo>
                    <a:pt x="53" y="0"/>
                  </a:moveTo>
                  <a:cubicBezTo>
                    <a:pt x="49" y="0"/>
                    <a:pt x="49" y="0"/>
                    <a:pt x="49" y="0"/>
                  </a:cubicBezTo>
                  <a:cubicBezTo>
                    <a:pt x="49" y="7"/>
                    <a:pt x="47" y="11"/>
                    <a:pt x="42" y="15"/>
                  </a:cubicBezTo>
                  <a:cubicBezTo>
                    <a:pt x="36" y="20"/>
                    <a:pt x="26" y="24"/>
                    <a:pt x="17" y="30"/>
                  </a:cubicBezTo>
                  <a:cubicBezTo>
                    <a:pt x="12" y="33"/>
                    <a:pt x="8" y="37"/>
                    <a:pt x="5" y="41"/>
                  </a:cubicBezTo>
                  <a:cubicBezTo>
                    <a:pt x="2" y="46"/>
                    <a:pt x="0" y="52"/>
                    <a:pt x="0" y="59"/>
                  </a:cubicBezTo>
                  <a:cubicBezTo>
                    <a:pt x="4" y="59"/>
                    <a:pt x="4" y="59"/>
                    <a:pt x="4" y="59"/>
                  </a:cubicBezTo>
                  <a:cubicBezTo>
                    <a:pt x="4" y="59"/>
                    <a:pt x="4" y="59"/>
                    <a:pt x="4" y="59"/>
                  </a:cubicBezTo>
                  <a:cubicBezTo>
                    <a:pt x="4" y="50"/>
                    <a:pt x="7" y="45"/>
                    <a:pt x="11" y="40"/>
                  </a:cubicBezTo>
                  <a:cubicBezTo>
                    <a:pt x="18" y="33"/>
                    <a:pt x="28" y="29"/>
                    <a:pt x="37"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noEditPoints="1"/>
            </p:cNvSpPr>
            <p:nvPr/>
          </p:nvSpPr>
          <p:spPr bwMode="auto">
            <a:xfrm>
              <a:off x="1687513" y="1492251"/>
              <a:ext cx="49213" cy="55563"/>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5 w 53"/>
                <a:gd name="T15" fmla="*/ 38 h 58"/>
                <a:gd name="T16" fmla="*/ 45 w 53"/>
                <a:gd name="T17" fmla="*/ 46 h 58"/>
                <a:gd name="T18" fmla="*/ 49 w 53"/>
                <a:gd name="T19" fmla="*/ 58 h 58"/>
                <a:gd name="T20" fmla="*/ 53 w 53"/>
                <a:gd name="T21" fmla="*/ 58 h 58"/>
                <a:gd name="T22" fmla="*/ 45 w 53"/>
                <a:gd name="T23" fmla="*/ 40 h 58"/>
                <a:gd name="T24" fmla="*/ 19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4" y="16"/>
                    <a:pt x="8" y="21"/>
                  </a:cubicBezTo>
                  <a:cubicBezTo>
                    <a:pt x="16" y="29"/>
                    <a:pt x="26" y="33"/>
                    <a:pt x="35" y="38"/>
                  </a:cubicBezTo>
                  <a:cubicBezTo>
                    <a:pt x="39" y="41"/>
                    <a:pt x="43" y="43"/>
                    <a:pt x="45" y="46"/>
                  </a:cubicBezTo>
                  <a:cubicBezTo>
                    <a:pt x="48" y="50"/>
                    <a:pt x="49" y="53"/>
                    <a:pt x="49" y="58"/>
                  </a:cubicBezTo>
                  <a:cubicBezTo>
                    <a:pt x="53" y="58"/>
                    <a:pt x="53" y="58"/>
                    <a:pt x="53" y="58"/>
                  </a:cubicBezTo>
                  <a:cubicBezTo>
                    <a:pt x="53" y="50"/>
                    <a:pt x="50" y="45"/>
                    <a:pt x="45" y="40"/>
                  </a:cubicBezTo>
                  <a:cubicBezTo>
                    <a:pt x="38" y="34"/>
                    <a:pt x="27" y="30"/>
                    <a:pt x="19" y="25"/>
                  </a:cubicBezTo>
                  <a:cubicBezTo>
                    <a:pt x="15" y="22"/>
                    <a:pt x="11" y="19"/>
                    <a:pt x="8" y="15"/>
                  </a:cubicBezTo>
                  <a:cubicBezTo>
                    <a:pt x="6"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77"/>
            <p:cNvSpPr>
              <a:spLocks noEditPoints="1"/>
            </p:cNvSpPr>
            <p:nvPr/>
          </p:nvSpPr>
          <p:spPr bwMode="auto">
            <a:xfrm>
              <a:off x="1687513" y="1384301"/>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2 h 58"/>
                <a:gd name="T14" fmla="*/ 35 w 53"/>
                <a:gd name="T15" fmla="*/ 39 h 58"/>
                <a:gd name="T16" fmla="*/ 45 w 53"/>
                <a:gd name="T17" fmla="*/ 47 h 58"/>
                <a:gd name="T18" fmla="*/ 49 w 53"/>
                <a:gd name="T19" fmla="*/ 58 h 58"/>
                <a:gd name="T20" fmla="*/ 53 w 53"/>
                <a:gd name="T21" fmla="*/ 58 h 58"/>
                <a:gd name="T22" fmla="*/ 45 w 53"/>
                <a:gd name="T23" fmla="*/ 41 h 58"/>
                <a:gd name="T24" fmla="*/ 19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10"/>
                    <a:pt x="4" y="17"/>
                    <a:pt x="8" y="22"/>
                  </a:cubicBezTo>
                  <a:cubicBezTo>
                    <a:pt x="16" y="30"/>
                    <a:pt x="26" y="34"/>
                    <a:pt x="35" y="39"/>
                  </a:cubicBezTo>
                  <a:cubicBezTo>
                    <a:pt x="39" y="41"/>
                    <a:pt x="43" y="44"/>
                    <a:pt x="45" y="47"/>
                  </a:cubicBezTo>
                  <a:cubicBezTo>
                    <a:pt x="48" y="50"/>
                    <a:pt x="49" y="54"/>
                    <a:pt x="49" y="58"/>
                  </a:cubicBezTo>
                  <a:cubicBezTo>
                    <a:pt x="53" y="58"/>
                    <a:pt x="53" y="58"/>
                    <a:pt x="53" y="58"/>
                  </a:cubicBezTo>
                  <a:cubicBezTo>
                    <a:pt x="53" y="51"/>
                    <a:pt x="50" y="45"/>
                    <a:pt x="45" y="41"/>
                  </a:cubicBezTo>
                  <a:cubicBezTo>
                    <a:pt x="38" y="35"/>
                    <a:pt x="27" y="31"/>
                    <a:pt x="19" y="25"/>
                  </a:cubicBezTo>
                  <a:cubicBezTo>
                    <a:pt x="15" y="22"/>
                    <a:pt x="11" y="19"/>
                    <a:pt x="8" y="15"/>
                  </a:cubicBezTo>
                  <a:cubicBezTo>
                    <a:pt x="6" y="11"/>
                    <a:pt x="4" y="7"/>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378"/>
            <p:cNvSpPr>
              <a:spLocks/>
            </p:cNvSpPr>
            <p:nvPr/>
          </p:nvSpPr>
          <p:spPr bwMode="auto">
            <a:xfrm>
              <a:off x="2590801" y="2454276"/>
              <a:ext cx="50800" cy="55563"/>
            </a:xfrm>
            <a:custGeom>
              <a:avLst/>
              <a:gdLst>
                <a:gd name="T0" fmla="*/ 53 w 53"/>
                <a:gd name="T1" fmla="*/ 0 h 59"/>
                <a:gd name="T2" fmla="*/ 49 w 53"/>
                <a:gd name="T3" fmla="*/ 0 h 59"/>
                <a:gd name="T4" fmla="*/ 42 w 53"/>
                <a:gd name="T5" fmla="*/ 15 h 59"/>
                <a:gd name="T6" fmla="*/ 16 w 53"/>
                <a:gd name="T7" fmla="*/ 30 h 59"/>
                <a:gd name="T8" fmla="*/ 5 w 53"/>
                <a:gd name="T9" fmla="*/ 41 h 59"/>
                <a:gd name="T10" fmla="*/ 0 w 53"/>
                <a:gd name="T11" fmla="*/ 59 h 59"/>
                <a:gd name="T12" fmla="*/ 4 w 53"/>
                <a:gd name="T13" fmla="*/ 59 h 59"/>
                <a:gd name="T14" fmla="*/ 11 w 53"/>
                <a:gd name="T15" fmla="*/ 40 h 59"/>
                <a:gd name="T16" fmla="*/ 36 w 53"/>
                <a:gd name="T17" fmla="*/ 23 h 59"/>
                <a:gd name="T18" fmla="*/ 48 w 53"/>
                <a:gd name="T19" fmla="*/ 14 h 59"/>
                <a:gd name="T20" fmla="*/ 53 w 53"/>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9">
                  <a:moveTo>
                    <a:pt x="53" y="0"/>
                  </a:moveTo>
                  <a:cubicBezTo>
                    <a:pt x="49" y="0"/>
                    <a:pt x="49" y="0"/>
                    <a:pt x="49" y="0"/>
                  </a:cubicBezTo>
                  <a:cubicBezTo>
                    <a:pt x="49" y="7"/>
                    <a:pt x="46" y="11"/>
                    <a:pt x="42" y="15"/>
                  </a:cubicBezTo>
                  <a:cubicBezTo>
                    <a:pt x="35" y="20"/>
                    <a:pt x="25" y="24"/>
                    <a:pt x="16" y="30"/>
                  </a:cubicBezTo>
                  <a:cubicBezTo>
                    <a:pt x="12" y="33"/>
                    <a:pt x="8" y="37"/>
                    <a:pt x="5" y="41"/>
                  </a:cubicBezTo>
                  <a:cubicBezTo>
                    <a:pt x="2" y="46"/>
                    <a:pt x="0" y="52"/>
                    <a:pt x="0" y="59"/>
                  </a:cubicBezTo>
                  <a:cubicBezTo>
                    <a:pt x="4" y="59"/>
                    <a:pt x="4" y="59"/>
                    <a:pt x="4" y="59"/>
                  </a:cubicBezTo>
                  <a:cubicBezTo>
                    <a:pt x="4" y="50"/>
                    <a:pt x="7" y="45"/>
                    <a:pt x="11" y="40"/>
                  </a:cubicBezTo>
                  <a:cubicBezTo>
                    <a:pt x="17" y="33"/>
                    <a:pt x="28" y="29"/>
                    <a:pt x="36" y="23"/>
                  </a:cubicBezTo>
                  <a:cubicBezTo>
                    <a:pt x="41" y="21"/>
                    <a:pt x="45" y="18"/>
                    <a:pt x="48" y="14"/>
                  </a:cubicBezTo>
                  <a:cubicBezTo>
                    <a:pt x="51" y="11"/>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79"/>
            <p:cNvSpPr>
              <a:spLocks/>
            </p:cNvSpPr>
            <p:nvPr/>
          </p:nvSpPr>
          <p:spPr bwMode="auto">
            <a:xfrm>
              <a:off x="2590801" y="2346326"/>
              <a:ext cx="50800" cy="53975"/>
            </a:xfrm>
            <a:custGeom>
              <a:avLst/>
              <a:gdLst>
                <a:gd name="T0" fmla="*/ 53 w 53"/>
                <a:gd name="T1" fmla="*/ 0 h 58"/>
                <a:gd name="T2" fmla="*/ 49 w 53"/>
                <a:gd name="T3" fmla="*/ 0 h 58"/>
                <a:gd name="T4" fmla="*/ 42 w 53"/>
                <a:gd name="T5" fmla="*/ 14 h 58"/>
                <a:gd name="T6" fmla="*/ 16 w 53"/>
                <a:gd name="T7" fmla="*/ 30 h 58"/>
                <a:gd name="T8" fmla="*/ 5 w 53"/>
                <a:gd name="T9" fmla="*/ 41 h 58"/>
                <a:gd name="T10" fmla="*/ 0 w 53"/>
                <a:gd name="T11" fmla="*/ 58 h 58"/>
                <a:gd name="T12" fmla="*/ 0 w 53"/>
                <a:gd name="T13" fmla="*/ 58 h 58"/>
                <a:gd name="T14" fmla="*/ 0 w 53"/>
                <a:gd name="T15" fmla="*/ 58 h 58"/>
                <a:gd name="T16" fmla="*/ 4 w 53"/>
                <a:gd name="T17" fmla="*/ 58 h 58"/>
                <a:gd name="T18" fmla="*/ 4 w 53"/>
                <a:gd name="T19" fmla="*/ 58 h 58"/>
                <a:gd name="T20" fmla="*/ 11 w 53"/>
                <a:gd name="T21" fmla="*/ 40 h 58"/>
                <a:gd name="T22" fmla="*/ 36 w 53"/>
                <a:gd name="T23" fmla="*/ 23 h 58"/>
                <a:gd name="T24" fmla="*/ 48 w 53"/>
                <a:gd name="T25" fmla="*/ 14 h 58"/>
                <a:gd name="T26" fmla="*/ 53 w 53"/>
                <a:gd name="T2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8" y="37"/>
                    <a:pt x="5" y="41"/>
                  </a:cubicBezTo>
                  <a:cubicBezTo>
                    <a:pt x="2" y="46"/>
                    <a:pt x="0" y="51"/>
                    <a:pt x="0" y="58"/>
                  </a:cubicBezTo>
                  <a:cubicBezTo>
                    <a:pt x="0" y="58"/>
                    <a:pt x="0" y="58"/>
                    <a:pt x="0" y="58"/>
                  </a:cubicBezTo>
                  <a:cubicBezTo>
                    <a:pt x="0" y="58"/>
                    <a:pt x="0" y="58"/>
                    <a:pt x="0" y="58"/>
                  </a:cubicBezTo>
                  <a:cubicBezTo>
                    <a:pt x="4" y="58"/>
                    <a:pt x="4" y="58"/>
                    <a:pt x="4" y="58"/>
                  </a:cubicBezTo>
                  <a:cubicBezTo>
                    <a:pt x="4" y="58"/>
                    <a:pt x="4" y="58"/>
                    <a:pt x="4" y="58"/>
                  </a:cubicBezTo>
                  <a:cubicBezTo>
                    <a:pt x="4" y="50"/>
                    <a:pt x="7" y="44"/>
                    <a:pt x="11" y="40"/>
                  </a:cubicBezTo>
                  <a:cubicBezTo>
                    <a:pt x="17" y="33"/>
                    <a:pt x="28" y="28"/>
                    <a:pt x="36" y="23"/>
                  </a:cubicBezTo>
                  <a:cubicBezTo>
                    <a:pt x="41" y="21"/>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80"/>
            <p:cNvSpPr>
              <a:spLocks noEditPoints="1"/>
            </p:cNvSpPr>
            <p:nvPr/>
          </p:nvSpPr>
          <p:spPr bwMode="auto">
            <a:xfrm>
              <a:off x="2590801" y="240030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0 w 53"/>
                <a:gd name="T13" fmla="*/ 0 h 58"/>
                <a:gd name="T14" fmla="*/ 8 w 53"/>
                <a:gd name="T15" fmla="*/ 22 h 58"/>
                <a:gd name="T16" fmla="*/ 34 w 53"/>
                <a:gd name="T17" fmla="*/ 39 h 58"/>
                <a:gd name="T18" fmla="*/ 45 w 53"/>
                <a:gd name="T19" fmla="*/ 47 h 58"/>
                <a:gd name="T20" fmla="*/ 49 w 53"/>
                <a:gd name="T21" fmla="*/ 58 h 58"/>
                <a:gd name="T22" fmla="*/ 53 w 53"/>
                <a:gd name="T23" fmla="*/ 58 h 58"/>
                <a:gd name="T24" fmla="*/ 44 w 53"/>
                <a:gd name="T25" fmla="*/ 41 h 58"/>
                <a:gd name="T26" fmla="*/ 18 w 53"/>
                <a:gd name="T27" fmla="*/ 25 h 58"/>
                <a:gd name="T28" fmla="*/ 8 w 53"/>
                <a:gd name="T29" fmla="*/ 15 h 58"/>
                <a:gd name="T30" fmla="*/ 4 w 53"/>
                <a:gd name="T31" fmla="*/ 0 h 58"/>
                <a:gd name="T32" fmla="*/ 4 w 53"/>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0"/>
                    <a:pt x="0" y="0"/>
                    <a:pt x="0" y="0"/>
                  </a:cubicBezTo>
                  <a:cubicBezTo>
                    <a:pt x="0" y="10"/>
                    <a:pt x="3" y="17"/>
                    <a:pt x="8" y="22"/>
                  </a:cubicBezTo>
                  <a:cubicBezTo>
                    <a:pt x="15" y="30"/>
                    <a:pt x="26" y="34"/>
                    <a:pt x="34" y="39"/>
                  </a:cubicBezTo>
                  <a:cubicBezTo>
                    <a:pt x="39" y="41"/>
                    <a:pt x="42" y="44"/>
                    <a:pt x="45" y="47"/>
                  </a:cubicBezTo>
                  <a:cubicBezTo>
                    <a:pt x="47" y="50"/>
                    <a:pt x="49" y="54"/>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7"/>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81"/>
            <p:cNvSpPr>
              <a:spLocks noEditPoints="1"/>
            </p:cNvSpPr>
            <p:nvPr/>
          </p:nvSpPr>
          <p:spPr bwMode="auto">
            <a:xfrm>
              <a:off x="2590801" y="2292351"/>
              <a:ext cx="50800"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9" y="41"/>
                    <a:pt x="42" y="44"/>
                    <a:pt x="45" y="47"/>
                  </a:cubicBezTo>
                  <a:cubicBezTo>
                    <a:pt x="47" y="50"/>
                    <a:pt x="49" y="53"/>
                    <a:pt x="49" y="58"/>
                  </a:cubicBezTo>
                  <a:cubicBezTo>
                    <a:pt x="53" y="58"/>
                    <a:pt x="53" y="58"/>
                    <a:pt x="53" y="58"/>
                  </a:cubicBezTo>
                  <a:cubicBezTo>
                    <a:pt x="53" y="51"/>
                    <a:pt x="49" y="45"/>
                    <a:pt x="44" y="41"/>
                  </a:cubicBezTo>
                  <a:cubicBezTo>
                    <a:pt x="37" y="35"/>
                    <a:pt x="27" y="31"/>
                    <a:pt x="18" y="25"/>
                  </a:cubicBezTo>
                  <a:cubicBezTo>
                    <a:pt x="14" y="22"/>
                    <a:pt x="11"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82"/>
            <p:cNvSpPr>
              <a:spLocks/>
            </p:cNvSpPr>
            <p:nvPr/>
          </p:nvSpPr>
          <p:spPr bwMode="auto">
            <a:xfrm>
              <a:off x="1470026" y="2540001"/>
              <a:ext cx="49213" cy="55563"/>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11 w 53"/>
                <a:gd name="T15" fmla="*/ 40 h 58"/>
                <a:gd name="T16" fmla="*/ 36 w 53"/>
                <a:gd name="T17" fmla="*/ 23 h 58"/>
                <a:gd name="T18" fmla="*/ 48 w 53"/>
                <a:gd name="T19" fmla="*/ 14 h 58"/>
                <a:gd name="T20" fmla="*/ 53 w 53"/>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8">
                  <a:moveTo>
                    <a:pt x="53" y="0"/>
                  </a:moveTo>
                  <a:cubicBezTo>
                    <a:pt x="49" y="0"/>
                    <a:pt x="49" y="0"/>
                    <a:pt x="49" y="0"/>
                  </a:cubicBezTo>
                  <a:cubicBezTo>
                    <a:pt x="49" y="6"/>
                    <a:pt x="46" y="11"/>
                    <a:pt x="42" y="14"/>
                  </a:cubicBezTo>
                  <a:cubicBezTo>
                    <a:pt x="35" y="20"/>
                    <a:pt x="25" y="24"/>
                    <a:pt x="16" y="30"/>
                  </a:cubicBezTo>
                  <a:cubicBezTo>
                    <a:pt x="12" y="33"/>
                    <a:pt x="7" y="36"/>
                    <a:pt x="4" y="41"/>
                  </a:cubicBezTo>
                  <a:cubicBezTo>
                    <a:pt x="1" y="46"/>
                    <a:pt x="0" y="51"/>
                    <a:pt x="0" y="58"/>
                  </a:cubicBezTo>
                  <a:cubicBezTo>
                    <a:pt x="4" y="58"/>
                    <a:pt x="4" y="58"/>
                    <a:pt x="4" y="58"/>
                  </a:cubicBezTo>
                  <a:cubicBezTo>
                    <a:pt x="4" y="50"/>
                    <a:pt x="6" y="44"/>
                    <a:pt x="11" y="40"/>
                  </a:cubicBezTo>
                  <a:cubicBezTo>
                    <a:pt x="17" y="33"/>
                    <a:pt x="27" y="28"/>
                    <a:pt x="36" y="23"/>
                  </a:cubicBezTo>
                  <a:cubicBezTo>
                    <a:pt x="41" y="20"/>
                    <a:pt x="45" y="18"/>
                    <a:pt x="48" y="14"/>
                  </a:cubicBezTo>
                  <a:cubicBezTo>
                    <a:pt x="51" y="10"/>
                    <a:pt x="53" y="6"/>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83"/>
            <p:cNvSpPr>
              <a:spLocks/>
            </p:cNvSpPr>
            <p:nvPr/>
          </p:nvSpPr>
          <p:spPr bwMode="auto">
            <a:xfrm>
              <a:off x="1470026" y="2432051"/>
              <a:ext cx="49213" cy="53975"/>
            </a:xfrm>
            <a:custGeom>
              <a:avLst/>
              <a:gdLst>
                <a:gd name="T0" fmla="*/ 53 w 53"/>
                <a:gd name="T1" fmla="*/ 0 h 58"/>
                <a:gd name="T2" fmla="*/ 49 w 53"/>
                <a:gd name="T3" fmla="*/ 0 h 58"/>
                <a:gd name="T4" fmla="*/ 42 w 53"/>
                <a:gd name="T5" fmla="*/ 14 h 58"/>
                <a:gd name="T6" fmla="*/ 16 w 53"/>
                <a:gd name="T7" fmla="*/ 30 h 58"/>
                <a:gd name="T8" fmla="*/ 4 w 53"/>
                <a:gd name="T9" fmla="*/ 41 h 58"/>
                <a:gd name="T10" fmla="*/ 0 w 53"/>
                <a:gd name="T11" fmla="*/ 58 h 58"/>
                <a:gd name="T12" fmla="*/ 4 w 53"/>
                <a:gd name="T13" fmla="*/ 58 h 58"/>
                <a:gd name="T14" fmla="*/ 4 w 53"/>
                <a:gd name="T15" fmla="*/ 58 h 58"/>
                <a:gd name="T16" fmla="*/ 11 w 53"/>
                <a:gd name="T17" fmla="*/ 39 h 58"/>
                <a:gd name="T18" fmla="*/ 36 w 53"/>
                <a:gd name="T19" fmla="*/ 23 h 58"/>
                <a:gd name="T20" fmla="*/ 48 w 53"/>
                <a:gd name="T21" fmla="*/ 14 h 58"/>
                <a:gd name="T22" fmla="*/ 53 w 53"/>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8">
                  <a:moveTo>
                    <a:pt x="53" y="0"/>
                  </a:moveTo>
                  <a:cubicBezTo>
                    <a:pt x="49" y="0"/>
                    <a:pt x="49" y="0"/>
                    <a:pt x="49" y="0"/>
                  </a:cubicBezTo>
                  <a:cubicBezTo>
                    <a:pt x="49" y="6"/>
                    <a:pt x="46" y="10"/>
                    <a:pt x="42" y="14"/>
                  </a:cubicBezTo>
                  <a:cubicBezTo>
                    <a:pt x="35" y="20"/>
                    <a:pt x="25" y="24"/>
                    <a:pt x="16" y="30"/>
                  </a:cubicBezTo>
                  <a:cubicBezTo>
                    <a:pt x="12" y="33"/>
                    <a:pt x="7" y="36"/>
                    <a:pt x="4" y="41"/>
                  </a:cubicBezTo>
                  <a:cubicBezTo>
                    <a:pt x="1" y="45"/>
                    <a:pt x="0" y="51"/>
                    <a:pt x="0" y="58"/>
                  </a:cubicBezTo>
                  <a:cubicBezTo>
                    <a:pt x="4" y="58"/>
                    <a:pt x="4" y="58"/>
                    <a:pt x="4" y="58"/>
                  </a:cubicBezTo>
                  <a:cubicBezTo>
                    <a:pt x="4" y="58"/>
                    <a:pt x="4" y="58"/>
                    <a:pt x="4" y="58"/>
                  </a:cubicBezTo>
                  <a:cubicBezTo>
                    <a:pt x="4" y="50"/>
                    <a:pt x="6" y="44"/>
                    <a:pt x="11" y="39"/>
                  </a:cubicBezTo>
                  <a:cubicBezTo>
                    <a:pt x="17" y="32"/>
                    <a:pt x="27" y="28"/>
                    <a:pt x="36" y="23"/>
                  </a:cubicBezTo>
                  <a:cubicBezTo>
                    <a:pt x="40" y="20"/>
                    <a:pt x="45" y="17"/>
                    <a:pt x="48" y="14"/>
                  </a:cubicBezTo>
                  <a:cubicBezTo>
                    <a:pt x="51" y="10"/>
                    <a:pt x="53" y="5"/>
                    <a:pt x="5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4"/>
            <p:cNvSpPr>
              <a:spLocks noEditPoints="1"/>
            </p:cNvSpPr>
            <p:nvPr/>
          </p:nvSpPr>
          <p:spPr bwMode="auto">
            <a:xfrm>
              <a:off x="1470026" y="248602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9 h 58"/>
                <a:gd name="T16" fmla="*/ 45 w 53"/>
                <a:gd name="T17" fmla="*/ 47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 name="T30" fmla="*/ 4 w 53"/>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4"/>
                    <a:pt x="34" y="39"/>
                  </a:cubicBezTo>
                  <a:cubicBezTo>
                    <a:pt x="38" y="41"/>
                    <a:pt x="42" y="44"/>
                    <a:pt x="45" y="47"/>
                  </a:cubicBezTo>
                  <a:cubicBezTo>
                    <a:pt x="47" y="50"/>
                    <a:pt x="49" y="53"/>
                    <a:pt x="49" y="58"/>
                  </a:cubicBezTo>
                  <a:cubicBezTo>
                    <a:pt x="53" y="58"/>
                    <a:pt x="53" y="58"/>
                    <a:pt x="53" y="58"/>
                  </a:cubicBezTo>
                  <a:cubicBezTo>
                    <a:pt x="53" y="51"/>
                    <a:pt x="49" y="45"/>
                    <a:pt x="44" y="41"/>
                  </a:cubicBezTo>
                  <a:cubicBezTo>
                    <a:pt x="37" y="34"/>
                    <a:pt x="27" y="31"/>
                    <a:pt x="18" y="25"/>
                  </a:cubicBezTo>
                  <a:cubicBezTo>
                    <a:pt x="14" y="22"/>
                    <a:pt x="10" y="19"/>
                    <a:pt x="8" y="15"/>
                  </a:cubicBezTo>
                  <a:cubicBezTo>
                    <a:pt x="5" y="11"/>
                    <a:pt x="4" y="6"/>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85"/>
            <p:cNvSpPr>
              <a:spLocks noEditPoints="1"/>
            </p:cNvSpPr>
            <p:nvPr/>
          </p:nvSpPr>
          <p:spPr bwMode="auto">
            <a:xfrm>
              <a:off x="1470026" y="2378076"/>
              <a:ext cx="49213" cy="53975"/>
            </a:xfrm>
            <a:custGeom>
              <a:avLst/>
              <a:gdLst>
                <a:gd name="T0" fmla="*/ 53 w 53"/>
                <a:gd name="T1" fmla="*/ 58 h 58"/>
                <a:gd name="T2" fmla="*/ 53 w 53"/>
                <a:gd name="T3" fmla="*/ 58 h 58"/>
                <a:gd name="T4" fmla="*/ 53 w 53"/>
                <a:gd name="T5" fmla="*/ 58 h 58"/>
                <a:gd name="T6" fmla="*/ 53 w 53"/>
                <a:gd name="T7" fmla="*/ 58 h 58"/>
                <a:gd name="T8" fmla="*/ 4 w 53"/>
                <a:gd name="T9" fmla="*/ 0 h 58"/>
                <a:gd name="T10" fmla="*/ 0 w 53"/>
                <a:gd name="T11" fmla="*/ 0 h 58"/>
                <a:gd name="T12" fmla="*/ 8 w 53"/>
                <a:gd name="T13" fmla="*/ 21 h 58"/>
                <a:gd name="T14" fmla="*/ 34 w 53"/>
                <a:gd name="T15" fmla="*/ 38 h 58"/>
                <a:gd name="T16" fmla="*/ 45 w 53"/>
                <a:gd name="T17" fmla="*/ 46 h 58"/>
                <a:gd name="T18" fmla="*/ 49 w 53"/>
                <a:gd name="T19" fmla="*/ 58 h 58"/>
                <a:gd name="T20" fmla="*/ 53 w 53"/>
                <a:gd name="T21" fmla="*/ 58 h 58"/>
                <a:gd name="T22" fmla="*/ 44 w 53"/>
                <a:gd name="T23" fmla="*/ 41 h 58"/>
                <a:gd name="T24" fmla="*/ 18 w 53"/>
                <a:gd name="T25" fmla="*/ 25 h 58"/>
                <a:gd name="T26" fmla="*/ 8 w 53"/>
                <a:gd name="T27" fmla="*/ 15 h 58"/>
                <a:gd name="T28" fmla="*/ 4 w 53"/>
                <a:gd name="T2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3" y="58"/>
                    <a:pt x="53" y="58"/>
                  </a:cubicBezTo>
                  <a:cubicBezTo>
                    <a:pt x="53" y="58"/>
                    <a:pt x="53" y="58"/>
                    <a:pt x="53" y="58"/>
                  </a:cubicBezTo>
                  <a:cubicBezTo>
                    <a:pt x="53" y="58"/>
                    <a:pt x="53" y="58"/>
                    <a:pt x="53" y="58"/>
                  </a:cubicBezTo>
                  <a:moveTo>
                    <a:pt x="4" y="0"/>
                  </a:moveTo>
                  <a:cubicBezTo>
                    <a:pt x="0" y="0"/>
                    <a:pt x="0" y="0"/>
                    <a:pt x="0" y="0"/>
                  </a:cubicBezTo>
                  <a:cubicBezTo>
                    <a:pt x="0" y="9"/>
                    <a:pt x="3" y="16"/>
                    <a:pt x="8" y="21"/>
                  </a:cubicBezTo>
                  <a:cubicBezTo>
                    <a:pt x="15" y="29"/>
                    <a:pt x="26" y="33"/>
                    <a:pt x="34" y="38"/>
                  </a:cubicBezTo>
                  <a:cubicBezTo>
                    <a:pt x="38" y="41"/>
                    <a:pt x="42" y="43"/>
                    <a:pt x="45" y="46"/>
                  </a:cubicBezTo>
                  <a:cubicBezTo>
                    <a:pt x="47" y="50"/>
                    <a:pt x="49" y="53"/>
                    <a:pt x="49" y="58"/>
                  </a:cubicBezTo>
                  <a:cubicBezTo>
                    <a:pt x="53" y="58"/>
                    <a:pt x="53" y="58"/>
                    <a:pt x="53" y="58"/>
                  </a:cubicBezTo>
                  <a:cubicBezTo>
                    <a:pt x="53" y="50"/>
                    <a:pt x="49" y="45"/>
                    <a:pt x="44" y="41"/>
                  </a:cubicBezTo>
                  <a:cubicBezTo>
                    <a:pt x="37" y="34"/>
                    <a:pt x="27" y="30"/>
                    <a:pt x="18" y="25"/>
                  </a:cubicBezTo>
                  <a:cubicBezTo>
                    <a:pt x="14" y="22"/>
                    <a:pt x="10" y="19"/>
                    <a:pt x="8" y="15"/>
                  </a:cubicBezTo>
                  <a:cubicBezTo>
                    <a:pt x="5" y="11"/>
                    <a:pt x="4" y="6"/>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6"/>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387"/>
            <p:cNvSpPr>
              <a:spLocks noChangeArrowheads="1"/>
            </p:cNvSpPr>
            <p:nvPr/>
          </p:nvSpPr>
          <p:spPr bwMode="auto">
            <a:xfrm>
              <a:off x="2190751" y="214471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388"/>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389"/>
            <p:cNvSpPr>
              <a:spLocks noChangeArrowheads="1"/>
            </p:cNvSpPr>
            <p:nvPr/>
          </p:nvSpPr>
          <p:spPr bwMode="auto">
            <a:xfrm>
              <a:off x="869951" y="175577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Rectangle 390"/>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391"/>
            <p:cNvSpPr>
              <a:spLocks noChangeArrowheads="1"/>
            </p:cNvSpPr>
            <p:nvPr/>
          </p:nvSpPr>
          <p:spPr bwMode="auto">
            <a:xfrm>
              <a:off x="2198688" y="1133476"/>
              <a:ext cx="134938"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392"/>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393"/>
            <p:cNvSpPr>
              <a:spLocks noChangeArrowheads="1"/>
            </p:cNvSpPr>
            <p:nvPr/>
          </p:nvSpPr>
          <p:spPr bwMode="auto">
            <a:xfrm>
              <a:off x="2728913" y="830264"/>
              <a:ext cx="133350"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394"/>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95"/>
            <p:cNvSpPr>
              <a:spLocks noChangeArrowheads="1"/>
            </p:cNvSpPr>
            <p:nvPr/>
          </p:nvSpPr>
          <p:spPr bwMode="auto">
            <a:xfrm>
              <a:off x="1404938" y="2828926"/>
              <a:ext cx="134938"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96"/>
            <p:cNvSpPr>
              <a:spLocks/>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97"/>
            <p:cNvSpPr>
              <a:spLocks/>
            </p:cNvSpPr>
            <p:nvPr/>
          </p:nvSpPr>
          <p:spPr bwMode="auto">
            <a:xfrm>
              <a:off x="1747838" y="2476501"/>
              <a:ext cx="98425" cy="96838"/>
            </a:xfrm>
            <a:custGeom>
              <a:avLst/>
              <a:gdLst>
                <a:gd name="T0" fmla="*/ 61 w 62"/>
                <a:gd name="T1" fmla="*/ 0 h 61"/>
                <a:gd name="T2" fmla="*/ 0 w 62"/>
                <a:gd name="T3" fmla="*/ 59 h 61"/>
                <a:gd name="T4" fmla="*/ 2 w 62"/>
                <a:gd name="T5" fmla="*/ 61 h 61"/>
                <a:gd name="T6" fmla="*/ 62 w 62"/>
                <a:gd name="T7" fmla="*/ 2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2"/>
                  </a:lnTo>
                  <a:lnTo>
                    <a:pt x="6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398"/>
            <p:cNvSpPr>
              <a:spLocks/>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99"/>
            <p:cNvSpPr>
              <a:spLocks/>
            </p:cNvSpPr>
            <p:nvPr/>
          </p:nvSpPr>
          <p:spPr bwMode="auto">
            <a:xfrm>
              <a:off x="962026" y="831851"/>
              <a:ext cx="98425" cy="96838"/>
            </a:xfrm>
            <a:custGeom>
              <a:avLst/>
              <a:gdLst>
                <a:gd name="T0" fmla="*/ 61 w 62"/>
                <a:gd name="T1" fmla="*/ 0 h 61"/>
                <a:gd name="T2" fmla="*/ 0 w 62"/>
                <a:gd name="T3" fmla="*/ 59 h 61"/>
                <a:gd name="T4" fmla="*/ 2 w 62"/>
                <a:gd name="T5" fmla="*/ 61 h 61"/>
                <a:gd name="T6" fmla="*/ 62 w 62"/>
                <a:gd name="T7" fmla="*/ 1 h 61"/>
                <a:gd name="T8" fmla="*/ 61 w 62"/>
                <a:gd name="T9" fmla="*/ 0 h 61"/>
              </a:gdLst>
              <a:ahLst/>
              <a:cxnLst>
                <a:cxn ang="0">
                  <a:pos x="T0" y="T1"/>
                </a:cxn>
                <a:cxn ang="0">
                  <a:pos x="T2" y="T3"/>
                </a:cxn>
                <a:cxn ang="0">
                  <a:pos x="T4" y="T5"/>
                </a:cxn>
                <a:cxn ang="0">
                  <a:pos x="T6" y="T7"/>
                </a:cxn>
                <a:cxn ang="0">
                  <a:pos x="T8" y="T9"/>
                </a:cxn>
              </a:cxnLst>
              <a:rect l="0" t="0" r="r" b="b"/>
              <a:pathLst>
                <a:path w="62" h="61">
                  <a:moveTo>
                    <a:pt x="61" y="0"/>
                  </a:moveTo>
                  <a:lnTo>
                    <a:pt x="0" y="59"/>
                  </a:lnTo>
                  <a:lnTo>
                    <a:pt x="2" y="61"/>
                  </a:lnTo>
                  <a:lnTo>
                    <a:pt x="62" y="1"/>
                  </a:lnTo>
                  <a:lnTo>
                    <a:pt x="6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400"/>
            <p:cNvSpPr>
              <a:spLocks/>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1"/>
            <p:cNvSpPr>
              <a:spLocks/>
            </p:cNvSpPr>
            <p:nvPr/>
          </p:nvSpPr>
          <p:spPr bwMode="auto">
            <a:xfrm>
              <a:off x="2794001" y="1803401"/>
              <a:ext cx="96838" cy="96838"/>
            </a:xfrm>
            <a:custGeom>
              <a:avLst/>
              <a:gdLst>
                <a:gd name="T0" fmla="*/ 60 w 61"/>
                <a:gd name="T1" fmla="*/ 0 h 61"/>
                <a:gd name="T2" fmla="*/ 0 w 61"/>
                <a:gd name="T3" fmla="*/ 59 h 61"/>
                <a:gd name="T4" fmla="*/ 2 w 61"/>
                <a:gd name="T5" fmla="*/ 61 h 61"/>
                <a:gd name="T6" fmla="*/ 61 w 61"/>
                <a:gd name="T7" fmla="*/ 2 h 61"/>
                <a:gd name="T8" fmla="*/ 60 w 61"/>
                <a:gd name="T9" fmla="*/ 0 h 61"/>
              </a:gdLst>
              <a:ahLst/>
              <a:cxnLst>
                <a:cxn ang="0">
                  <a:pos x="T0" y="T1"/>
                </a:cxn>
                <a:cxn ang="0">
                  <a:pos x="T2" y="T3"/>
                </a:cxn>
                <a:cxn ang="0">
                  <a:pos x="T4" y="T5"/>
                </a:cxn>
                <a:cxn ang="0">
                  <a:pos x="T6" y="T7"/>
                </a:cxn>
                <a:cxn ang="0">
                  <a:pos x="T8" y="T9"/>
                </a:cxn>
              </a:cxnLst>
              <a:rect l="0" t="0" r="r" b="b"/>
              <a:pathLst>
                <a:path w="61" h="61">
                  <a:moveTo>
                    <a:pt x="60" y="0"/>
                  </a:moveTo>
                  <a:lnTo>
                    <a:pt x="0" y="59"/>
                  </a:lnTo>
                  <a:lnTo>
                    <a:pt x="2" y="61"/>
                  </a:lnTo>
                  <a:lnTo>
                    <a:pt x="61" y="2"/>
                  </a:lnTo>
                  <a:lnTo>
                    <a:pt x="6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402"/>
            <p:cNvSpPr>
              <a:spLocks/>
            </p:cNvSpPr>
            <p:nvPr/>
          </p:nvSpPr>
          <p:spPr bwMode="auto">
            <a:xfrm>
              <a:off x="1962151" y="2360614"/>
              <a:ext cx="65088" cy="66675"/>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7 h 70"/>
                <a:gd name="T16" fmla="*/ 27 w 70"/>
                <a:gd name="T17" fmla="*/ 22 h 70"/>
                <a:gd name="T18" fmla="*/ 35 w 70"/>
                <a:gd name="T19" fmla="*/ 20 h 70"/>
                <a:gd name="T20" fmla="*/ 42 w 70"/>
                <a:gd name="T21" fmla="*/ 21 h 70"/>
                <a:gd name="T22" fmla="*/ 48 w 70"/>
                <a:gd name="T23" fmla="*/ 27 h 70"/>
                <a:gd name="T24" fmla="*/ 48 w 70"/>
                <a:gd name="T25" fmla="*/ 27 h 70"/>
                <a:gd name="T26" fmla="*/ 50 w 70"/>
                <a:gd name="T27" fmla="*/ 35 h 70"/>
                <a:gd name="T28" fmla="*/ 48 w 70"/>
                <a:gd name="T29" fmla="*/ 42 h 70"/>
                <a:gd name="T30" fmla="*/ 43 w 70"/>
                <a:gd name="T31" fmla="*/ 47 h 70"/>
                <a:gd name="T32" fmla="*/ 43 w 70"/>
                <a:gd name="T33" fmla="*/ 47 h 70"/>
                <a:gd name="T34" fmla="*/ 48 w 70"/>
                <a:gd name="T35" fmla="*/ 56 h 70"/>
                <a:gd name="T36" fmla="*/ 53 w 70"/>
                <a:gd name="T37" fmla="*/ 64 h 70"/>
                <a:gd name="T38" fmla="*/ 66 w 70"/>
                <a:gd name="T39" fmla="*/ 51 h 70"/>
                <a:gd name="T40" fmla="*/ 70 w 70"/>
                <a:gd name="T41" fmla="*/ 35 h 70"/>
                <a:gd name="T42" fmla="*/ 64 w 70"/>
                <a:gd name="T43" fmla="*/ 16 h 70"/>
                <a:gd name="T44" fmla="*/ 64 w 70"/>
                <a:gd name="T45" fmla="*/ 16 h 70"/>
                <a:gd name="T46" fmla="*/ 51 w 70"/>
                <a:gd name="T47" fmla="*/ 4 h 70"/>
                <a:gd name="T48" fmla="*/ 35 w 70"/>
                <a:gd name="T49" fmla="*/ 0 h 70"/>
                <a:gd name="T50" fmla="*/ 16 w 70"/>
                <a:gd name="T51" fmla="*/ 5 h 70"/>
                <a:gd name="T52" fmla="*/ 4 w 70"/>
                <a:gd name="T53" fmla="*/ 18 h 70"/>
                <a:gd name="T54" fmla="*/ 0 w 70"/>
                <a:gd name="T55" fmla="*/ 35 h 70"/>
                <a:gd name="T56" fmla="*/ 5 w 70"/>
                <a:gd name="T57" fmla="*/ 53 h 70"/>
                <a:gd name="T58" fmla="*/ 5 w 70"/>
                <a:gd name="T59" fmla="*/ 53 h 70"/>
                <a:gd name="T60" fmla="*/ 18 w 70"/>
                <a:gd name="T61" fmla="*/ 65 h 70"/>
                <a:gd name="T62" fmla="*/ 35 w 70"/>
                <a:gd name="T63" fmla="*/ 70 h 70"/>
                <a:gd name="T64" fmla="*/ 53 w 70"/>
                <a:gd name="T65" fmla="*/ 64 h 70"/>
                <a:gd name="T66" fmla="*/ 53 w 70"/>
                <a:gd name="T67" fmla="*/ 64 h 70"/>
                <a:gd name="T68" fmla="*/ 48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3" y="45"/>
                    <a:pt x="22" y="43"/>
                  </a:cubicBezTo>
                  <a:cubicBezTo>
                    <a:pt x="22" y="43"/>
                    <a:pt x="22" y="43"/>
                    <a:pt x="22" y="43"/>
                  </a:cubicBezTo>
                  <a:cubicBezTo>
                    <a:pt x="20" y="40"/>
                    <a:pt x="20" y="37"/>
                    <a:pt x="20" y="35"/>
                  </a:cubicBezTo>
                  <a:cubicBezTo>
                    <a:pt x="20" y="32"/>
                    <a:pt x="20" y="30"/>
                    <a:pt x="22" y="27"/>
                  </a:cubicBezTo>
                  <a:cubicBezTo>
                    <a:pt x="23" y="25"/>
                    <a:pt x="24" y="23"/>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3" y="64"/>
                    <a:pt x="53" y="64"/>
                    <a:pt x="53" y="64"/>
                  </a:cubicBezTo>
                  <a:cubicBezTo>
                    <a:pt x="59" y="61"/>
                    <a:pt x="63" y="56"/>
                    <a:pt x="66" y="51"/>
                  </a:cubicBezTo>
                  <a:cubicBezTo>
                    <a:pt x="68" y="46"/>
                    <a:pt x="70" y="40"/>
                    <a:pt x="70" y="35"/>
                  </a:cubicBezTo>
                  <a:cubicBezTo>
                    <a:pt x="70" y="28"/>
                    <a:pt x="68" y="22"/>
                    <a:pt x="64" y="16"/>
                  </a:cubicBezTo>
                  <a:cubicBezTo>
                    <a:pt x="64" y="16"/>
                    <a:pt x="64" y="16"/>
                    <a:pt x="64" y="16"/>
                  </a:cubicBezTo>
                  <a:cubicBezTo>
                    <a:pt x="61" y="11"/>
                    <a:pt x="57" y="7"/>
                    <a:pt x="51" y="4"/>
                  </a:cubicBezTo>
                  <a:cubicBezTo>
                    <a:pt x="46" y="1"/>
                    <a:pt x="41" y="0"/>
                    <a:pt x="35" y="0"/>
                  </a:cubicBezTo>
                  <a:cubicBezTo>
                    <a:pt x="28" y="0"/>
                    <a:pt x="22" y="1"/>
                    <a:pt x="16" y="5"/>
                  </a:cubicBezTo>
                  <a:cubicBezTo>
                    <a:pt x="11" y="8"/>
                    <a:pt x="7" y="13"/>
                    <a:pt x="4" y="18"/>
                  </a:cubicBezTo>
                  <a:cubicBezTo>
                    <a:pt x="1" y="23"/>
                    <a:pt x="0" y="29"/>
                    <a:pt x="0" y="35"/>
                  </a:cubicBezTo>
                  <a:cubicBezTo>
                    <a:pt x="0" y="41"/>
                    <a:pt x="1" y="48"/>
                    <a:pt x="5" y="53"/>
                  </a:cubicBezTo>
                  <a:cubicBezTo>
                    <a:pt x="5" y="53"/>
                    <a:pt x="5" y="53"/>
                    <a:pt x="5" y="53"/>
                  </a:cubicBezTo>
                  <a:cubicBezTo>
                    <a:pt x="8" y="59"/>
                    <a:pt x="13" y="63"/>
                    <a:pt x="18" y="65"/>
                  </a:cubicBezTo>
                  <a:cubicBezTo>
                    <a:pt x="23" y="68"/>
                    <a:pt x="29" y="70"/>
                    <a:pt x="35" y="70"/>
                  </a:cubicBezTo>
                  <a:cubicBezTo>
                    <a:pt x="41" y="70"/>
                    <a:pt x="48" y="68"/>
                    <a:pt x="53" y="64"/>
                  </a:cubicBezTo>
                  <a:cubicBezTo>
                    <a:pt x="53" y="64"/>
                    <a:pt x="53" y="64"/>
                    <a:pt x="53" y="64"/>
                  </a:cubicBezTo>
                  <a:lnTo>
                    <a:pt x="4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403"/>
            <p:cNvSpPr>
              <a:spLocks/>
            </p:cNvSpPr>
            <p:nvPr/>
          </p:nvSpPr>
          <p:spPr bwMode="auto">
            <a:xfrm>
              <a:off x="1776413" y="1716089"/>
              <a:ext cx="65088" cy="65088"/>
            </a:xfrm>
            <a:custGeom>
              <a:avLst/>
              <a:gdLst>
                <a:gd name="T0" fmla="*/ 49 w 70"/>
                <a:gd name="T1" fmla="*/ 56 h 70"/>
                <a:gd name="T2" fmla="*/ 43 w 70"/>
                <a:gd name="T3" fmla="*/ 48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35 w 70"/>
                <a:gd name="T19" fmla="*/ 20 h 70"/>
                <a:gd name="T20" fmla="*/ 42 w 70"/>
                <a:gd name="T21" fmla="*/ 22 h 70"/>
                <a:gd name="T22" fmla="*/ 48 w 70"/>
                <a:gd name="T23" fmla="*/ 27 h 70"/>
                <a:gd name="T24" fmla="*/ 48 w 70"/>
                <a:gd name="T25" fmla="*/ 27 h 70"/>
                <a:gd name="T26" fmla="*/ 50 w 70"/>
                <a:gd name="T27" fmla="*/ 35 h 70"/>
                <a:gd name="T28" fmla="*/ 48 w 70"/>
                <a:gd name="T29" fmla="*/ 42 h 70"/>
                <a:gd name="T30" fmla="*/ 43 w 70"/>
                <a:gd name="T31" fmla="*/ 48 h 70"/>
                <a:gd name="T32" fmla="*/ 43 w 70"/>
                <a:gd name="T33" fmla="*/ 48 h 70"/>
                <a:gd name="T34" fmla="*/ 49 w 70"/>
                <a:gd name="T35" fmla="*/ 56 h 70"/>
                <a:gd name="T36" fmla="*/ 54 w 70"/>
                <a:gd name="T37" fmla="*/ 65 h 70"/>
                <a:gd name="T38" fmla="*/ 66 w 70"/>
                <a:gd name="T39" fmla="*/ 52 h 70"/>
                <a:gd name="T40" fmla="*/ 70 w 70"/>
                <a:gd name="T41" fmla="*/ 35 h 70"/>
                <a:gd name="T42" fmla="*/ 65 w 70"/>
                <a:gd name="T43" fmla="*/ 16 h 70"/>
                <a:gd name="T44" fmla="*/ 65 w 70"/>
                <a:gd name="T45" fmla="*/ 16 h 70"/>
                <a:gd name="T46" fmla="*/ 52 w 70"/>
                <a:gd name="T47" fmla="*/ 4 h 70"/>
                <a:gd name="T48" fmla="*/ 35 w 70"/>
                <a:gd name="T49" fmla="*/ 0 h 70"/>
                <a:gd name="T50" fmla="*/ 17 w 70"/>
                <a:gd name="T51" fmla="*/ 5 h 70"/>
                <a:gd name="T52" fmla="*/ 4 w 70"/>
                <a:gd name="T53" fmla="*/ 18 h 70"/>
                <a:gd name="T54" fmla="*/ 0 w 70"/>
                <a:gd name="T55" fmla="*/ 35 h 70"/>
                <a:gd name="T56" fmla="*/ 6 w 70"/>
                <a:gd name="T57" fmla="*/ 54 h 70"/>
                <a:gd name="T58" fmla="*/ 6 w 70"/>
                <a:gd name="T59" fmla="*/ 54 h 70"/>
                <a:gd name="T60" fmla="*/ 19 w 70"/>
                <a:gd name="T61" fmla="*/ 66 h 70"/>
                <a:gd name="T62" fmla="*/ 35 w 70"/>
                <a:gd name="T63" fmla="*/ 70 h 70"/>
                <a:gd name="T64" fmla="*/ 54 w 70"/>
                <a:gd name="T65" fmla="*/ 65 h 70"/>
                <a:gd name="T66" fmla="*/ 54 w 70"/>
                <a:gd name="T67" fmla="*/ 65 h 70"/>
                <a:gd name="T68" fmla="*/ 49 w 70"/>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0">
                  <a:moveTo>
                    <a:pt x="49" y="56"/>
                  </a:moveTo>
                  <a:cubicBezTo>
                    <a:pt x="43" y="48"/>
                    <a:pt x="43" y="48"/>
                    <a:pt x="43" y="48"/>
                  </a:cubicBezTo>
                  <a:cubicBezTo>
                    <a:pt x="41" y="49"/>
                    <a:pt x="38" y="50"/>
                    <a:pt x="35" y="50"/>
                  </a:cubicBezTo>
                  <a:cubicBezTo>
                    <a:pt x="33" y="50"/>
                    <a:pt x="30" y="49"/>
                    <a:pt x="28" y="48"/>
                  </a:cubicBezTo>
                  <a:cubicBezTo>
                    <a:pt x="26" y="47"/>
                    <a:pt x="24" y="45"/>
                    <a:pt x="22" y="43"/>
                  </a:cubicBezTo>
                  <a:cubicBezTo>
                    <a:pt x="22" y="43"/>
                    <a:pt x="22" y="43"/>
                    <a:pt x="22" y="43"/>
                  </a:cubicBezTo>
                  <a:cubicBezTo>
                    <a:pt x="21" y="40"/>
                    <a:pt x="20" y="38"/>
                    <a:pt x="20" y="35"/>
                  </a:cubicBezTo>
                  <a:cubicBezTo>
                    <a:pt x="20" y="32"/>
                    <a:pt x="21" y="30"/>
                    <a:pt x="22" y="28"/>
                  </a:cubicBezTo>
                  <a:cubicBezTo>
                    <a:pt x="23" y="26"/>
                    <a:pt x="25" y="24"/>
                    <a:pt x="27" y="22"/>
                  </a:cubicBezTo>
                  <a:cubicBezTo>
                    <a:pt x="30" y="21"/>
                    <a:pt x="32" y="20"/>
                    <a:pt x="35" y="20"/>
                  </a:cubicBezTo>
                  <a:cubicBezTo>
                    <a:pt x="38" y="20"/>
                    <a:pt x="40" y="21"/>
                    <a:pt x="42" y="22"/>
                  </a:cubicBezTo>
                  <a:cubicBezTo>
                    <a:pt x="45" y="23"/>
                    <a:pt x="47" y="25"/>
                    <a:pt x="48" y="27"/>
                  </a:cubicBezTo>
                  <a:cubicBezTo>
                    <a:pt x="48" y="27"/>
                    <a:pt x="48" y="27"/>
                    <a:pt x="48" y="27"/>
                  </a:cubicBezTo>
                  <a:cubicBezTo>
                    <a:pt x="50" y="29"/>
                    <a:pt x="50" y="32"/>
                    <a:pt x="50" y="35"/>
                  </a:cubicBezTo>
                  <a:cubicBezTo>
                    <a:pt x="50" y="37"/>
                    <a:pt x="50" y="40"/>
                    <a:pt x="48" y="42"/>
                  </a:cubicBezTo>
                  <a:cubicBezTo>
                    <a:pt x="47" y="44"/>
                    <a:pt x="46" y="46"/>
                    <a:pt x="43" y="48"/>
                  </a:cubicBezTo>
                  <a:cubicBezTo>
                    <a:pt x="43" y="48"/>
                    <a:pt x="43" y="48"/>
                    <a:pt x="43" y="48"/>
                  </a:cubicBezTo>
                  <a:cubicBezTo>
                    <a:pt x="49" y="56"/>
                    <a:pt x="49" y="56"/>
                    <a:pt x="49" y="56"/>
                  </a:cubicBezTo>
                  <a:cubicBezTo>
                    <a:pt x="54" y="65"/>
                    <a:pt x="54" y="65"/>
                    <a:pt x="54" y="65"/>
                  </a:cubicBezTo>
                  <a:cubicBezTo>
                    <a:pt x="59" y="61"/>
                    <a:pt x="63" y="57"/>
                    <a:pt x="66" y="52"/>
                  </a:cubicBezTo>
                  <a:cubicBezTo>
                    <a:pt x="69" y="47"/>
                    <a:pt x="70" y="41"/>
                    <a:pt x="70" y="35"/>
                  </a:cubicBezTo>
                  <a:cubicBezTo>
                    <a:pt x="70" y="29"/>
                    <a:pt x="69" y="22"/>
                    <a:pt x="65" y="16"/>
                  </a:cubicBezTo>
                  <a:cubicBezTo>
                    <a:pt x="65" y="16"/>
                    <a:pt x="65" y="16"/>
                    <a:pt x="65" y="16"/>
                  </a:cubicBezTo>
                  <a:cubicBezTo>
                    <a:pt x="62" y="11"/>
                    <a:pt x="57" y="7"/>
                    <a:pt x="52" y="4"/>
                  </a:cubicBezTo>
                  <a:cubicBezTo>
                    <a:pt x="47" y="1"/>
                    <a:pt x="41" y="0"/>
                    <a:pt x="35" y="0"/>
                  </a:cubicBezTo>
                  <a:cubicBezTo>
                    <a:pt x="29" y="0"/>
                    <a:pt x="22" y="2"/>
                    <a:pt x="17" y="5"/>
                  </a:cubicBezTo>
                  <a:cubicBezTo>
                    <a:pt x="11" y="9"/>
                    <a:pt x="7" y="13"/>
                    <a:pt x="4" y="18"/>
                  </a:cubicBezTo>
                  <a:cubicBezTo>
                    <a:pt x="2" y="23"/>
                    <a:pt x="0" y="29"/>
                    <a:pt x="0" y="35"/>
                  </a:cubicBezTo>
                  <a:cubicBezTo>
                    <a:pt x="0" y="41"/>
                    <a:pt x="2" y="48"/>
                    <a:pt x="6" y="54"/>
                  </a:cubicBezTo>
                  <a:cubicBezTo>
                    <a:pt x="6" y="54"/>
                    <a:pt x="6" y="54"/>
                    <a:pt x="6" y="54"/>
                  </a:cubicBezTo>
                  <a:cubicBezTo>
                    <a:pt x="9" y="59"/>
                    <a:pt x="13" y="63"/>
                    <a:pt x="19" y="66"/>
                  </a:cubicBezTo>
                  <a:cubicBezTo>
                    <a:pt x="24" y="69"/>
                    <a:pt x="29" y="70"/>
                    <a:pt x="35"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404"/>
            <p:cNvSpPr>
              <a:spLocks/>
            </p:cNvSpPr>
            <p:nvPr/>
          </p:nvSpPr>
          <p:spPr bwMode="auto">
            <a:xfrm>
              <a:off x="931863" y="1914526"/>
              <a:ext cx="65088" cy="65088"/>
            </a:xfrm>
            <a:custGeom>
              <a:avLst/>
              <a:gdLst>
                <a:gd name="T0" fmla="*/ 48 w 70"/>
                <a:gd name="T1" fmla="*/ 56 h 70"/>
                <a:gd name="T2" fmla="*/ 43 w 70"/>
                <a:gd name="T3" fmla="*/ 48 h 70"/>
                <a:gd name="T4" fmla="*/ 35 w 70"/>
                <a:gd name="T5" fmla="*/ 50 h 70"/>
                <a:gd name="T6" fmla="*/ 27 w 70"/>
                <a:gd name="T7" fmla="*/ 48 h 70"/>
                <a:gd name="T8" fmla="*/ 22 w 70"/>
                <a:gd name="T9" fmla="*/ 43 h 70"/>
                <a:gd name="T10" fmla="*/ 22 w 70"/>
                <a:gd name="T11" fmla="*/ 43 h 70"/>
                <a:gd name="T12" fmla="*/ 20 w 70"/>
                <a:gd name="T13" fmla="*/ 35 h 70"/>
                <a:gd name="T14" fmla="*/ 21 w 70"/>
                <a:gd name="T15" fmla="*/ 28 h 70"/>
                <a:gd name="T16" fmla="*/ 27 w 70"/>
                <a:gd name="T17" fmla="*/ 22 h 70"/>
                <a:gd name="T18" fmla="*/ 27 w 70"/>
                <a:gd name="T19" fmla="*/ 22 h 70"/>
                <a:gd name="T20" fmla="*/ 35 w 70"/>
                <a:gd name="T21" fmla="*/ 20 h 70"/>
                <a:gd name="T22" fmla="*/ 42 w 70"/>
                <a:gd name="T23" fmla="*/ 22 h 70"/>
                <a:gd name="T24" fmla="*/ 47 w 70"/>
                <a:gd name="T25" fmla="*/ 27 h 70"/>
                <a:gd name="T26" fmla="*/ 47 w 70"/>
                <a:gd name="T27" fmla="*/ 27 h 70"/>
                <a:gd name="T28" fmla="*/ 50 w 70"/>
                <a:gd name="T29" fmla="*/ 35 h 70"/>
                <a:gd name="T30" fmla="*/ 48 w 70"/>
                <a:gd name="T31" fmla="*/ 42 h 70"/>
                <a:gd name="T32" fmla="*/ 43 w 70"/>
                <a:gd name="T33" fmla="*/ 48 h 70"/>
                <a:gd name="T34" fmla="*/ 43 w 70"/>
                <a:gd name="T35" fmla="*/ 48 h 70"/>
                <a:gd name="T36" fmla="*/ 48 w 70"/>
                <a:gd name="T37" fmla="*/ 56 h 70"/>
                <a:gd name="T38" fmla="*/ 53 w 70"/>
                <a:gd name="T39" fmla="*/ 65 h 70"/>
                <a:gd name="T40" fmla="*/ 65 w 70"/>
                <a:gd name="T41" fmla="*/ 52 h 70"/>
                <a:gd name="T42" fmla="*/ 70 w 70"/>
                <a:gd name="T43" fmla="*/ 35 h 70"/>
                <a:gd name="T44" fmla="*/ 64 w 70"/>
                <a:gd name="T45" fmla="*/ 16 h 70"/>
                <a:gd name="T46" fmla="*/ 64 w 70"/>
                <a:gd name="T47" fmla="*/ 16 h 70"/>
                <a:gd name="T48" fmla="*/ 51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4 h 70"/>
                <a:gd name="T62" fmla="*/ 5 w 70"/>
                <a:gd name="T63" fmla="*/ 54 h 70"/>
                <a:gd name="T64" fmla="*/ 18 w 70"/>
                <a:gd name="T65" fmla="*/ 66 h 70"/>
                <a:gd name="T66" fmla="*/ 35 w 70"/>
                <a:gd name="T67" fmla="*/ 70 h 70"/>
                <a:gd name="T68" fmla="*/ 53 w 70"/>
                <a:gd name="T69" fmla="*/ 65 h 70"/>
                <a:gd name="T70" fmla="*/ 53 w 70"/>
                <a:gd name="T71" fmla="*/ 65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8"/>
                    <a:pt x="43" y="48"/>
                    <a:pt x="43" y="48"/>
                  </a:cubicBezTo>
                  <a:cubicBezTo>
                    <a:pt x="40" y="49"/>
                    <a:pt x="37" y="50"/>
                    <a:pt x="35" y="50"/>
                  </a:cubicBezTo>
                  <a:cubicBezTo>
                    <a:pt x="32" y="50"/>
                    <a:pt x="30" y="50"/>
                    <a:pt x="27" y="48"/>
                  </a:cubicBezTo>
                  <a:cubicBezTo>
                    <a:pt x="25" y="47"/>
                    <a:pt x="23" y="45"/>
                    <a:pt x="22" y="43"/>
                  </a:cubicBezTo>
                  <a:cubicBezTo>
                    <a:pt x="22" y="43"/>
                    <a:pt x="22" y="43"/>
                    <a:pt x="22" y="43"/>
                  </a:cubicBezTo>
                  <a:cubicBezTo>
                    <a:pt x="20" y="41"/>
                    <a:pt x="20" y="38"/>
                    <a:pt x="20" y="35"/>
                  </a:cubicBezTo>
                  <a:cubicBezTo>
                    <a:pt x="20" y="33"/>
                    <a:pt x="20" y="30"/>
                    <a:pt x="21" y="28"/>
                  </a:cubicBezTo>
                  <a:cubicBezTo>
                    <a:pt x="23" y="26"/>
                    <a:pt x="24" y="24"/>
                    <a:pt x="27" y="22"/>
                  </a:cubicBezTo>
                  <a:cubicBezTo>
                    <a:pt x="27" y="22"/>
                    <a:pt x="27" y="22"/>
                    <a:pt x="27" y="22"/>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2"/>
                    <a:pt x="50" y="35"/>
                  </a:cubicBezTo>
                  <a:cubicBezTo>
                    <a:pt x="50" y="38"/>
                    <a:pt x="49" y="40"/>
                    <a:pt x="48" y="42"/>
                  </a:cubicBezTo>
                  <a:cubicBezTo>
                    <a:pt x="47" y="44"/>
                    <a:pt x="45" y="46"/>
                    <a:pt x="43" y="48"/>
                  </a:cubicBezTo>
                  <a:cubicBezTo>
                    <a:pt x="43" y="48"/>
                    <a:pt x="43" y="48"/>
                    <a:pt x="43" y="48"/>
                  </a:cubicBezTo>
                  <a:cubicBezTo>
                    <a:pt x="48" y="56"/>
                    <a:pt x="48" y="56"/>
                    <a:pt x="48" y="56"/>
                  </a:cubicBezTo>
                  <a:cubicBezTo>
                    <a:pt x="53" y="65"/>
                    <a:pt x="53" y="65"/>
                    <a:pt x="53" y="65"/>
                  </a:cubicBezTo>
                  <a:cubicBezTo>
                    <a:pt x="59" y="61"/>
                    <a:pt x="63" y="57"/>
                    <a:pt x="65" y="52"/>
                  </a:cubicBezTo>
                  <a:cubicBezTo>
                    <a:pt x="68" y="47"/>
                    <a:pt x="70" y="41"/>
                    <a:pt x="70" y="35"/>
                  </a:cubicBezTo>
                  <a:cubicBezTo>
                    <a:pt x="70" y="29"/>
                    <a:pt x="68" y="22"/>
                    <a:pt x="64" y="16"/>
                  </a:cubicBezTo>
                  <a:cubicBezTo>
                    <a:pt x="64" y="16"/>
                    <a:pt x="64" y="16"/>
                    <a:pt x="64" y="16"/>
                  </a:cubicBezTo>
                  <a:cubicBezTo>
                    <a:pt x="61" y="11"/>
                    <a:pt x="56" y="7"/>
                    <a:pt x="51" y="4"/>
                  </a:cubicBezTo>
                  <a:cubicBezTo>
                    <a:pt x="46" y="1"/>
                    <a:pt x="40" y="0"/>
                    <a:pt x="35" y="0"/>
                  </a:cubicBezTo>
                  <a:cubicBezTo>
                    <a:pt x="28" y="0"/>
                    <a:pt x="22" y="2"/>
                    <a:pt x="16" y="5"/>
                  </a:cubicBezTo>
                  <a:cubicBezTo>
                    <a:pt x="16" y="5"/>
                    <a:pt x="16" y="5"/>
                    <a:pt x="16" y="5"/>
                  </a:cubicBezTo>
                  <a:cubicBezTo>
                    <a:pt x="11" y="9"/>
                    <a:pt x="7" y="13"/>
                    <a:pt x="4" y="18"/>
                  </a:cubicBezTo>
                  <a:cubicBezTo>
                    <a:pt x="1" y="24"/>
                    <a:pt x="0" y="29"/>
                    <a:pt x="0" y="35"/>
                  </a:cubicBezTo>
                  <a:cubicBezTo>
                    <a:pt x="0" y="41"/>
                    <a:pt x="1" y="48"/>
                    <a:pt x="5" y="54"/>
                  </a:cubicBezTo>
                  <a:cubicBezTo>
                    <a:pt x="5" y="54"/>
                    <a:pt x="5" y="54"/>
                    <a:pt x="5" y="54"/>
                  </a:cubicBezTo>
                  <a:cubicBezTo>
                    <a:pt x="8" y="59"/>
                    <a:pt x="13" y="63"/>
                    <a:pt x="18" y="66"/>
                  </a:cubicBezTo>
                  <a:cubicBezTo>
                    <a:pt x="23" y="69"/>
                    <a:pt x="29" y="70"/>
                    <a:pt x="35" y="70"/>
                  </a:cubicBezTo>
                  <a:cubicBezTo>
                    <a:pt x="41" y="70"/>
                    <a:pt x="48" y="68"/>
                    <a:pt x="53" y="65"/>
                  </a:cubicBezTo>
                  <a:cubicBezTo>
                    <a:pt x="53" y="65"/>
                    <a:pt x="53" y="65"/>
                    <a:pt x="53" y="65"/>
                  </a:cubicBezTo>
                  <a:lnTo>
                    <a:pt x="4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405"/>
            <p:cNvSpPr>
              <a:spLocks/>
            </p:cNvSpPr>
            <p:nvPr/>
          </p:nvSpPr>
          <p:spPr bwMode="auto">
            <a:xfrm>
              <a:off x="1171576" y="1176339"/>
              <a:ext cx="66675" cy="66675"/>
            </a:xfrm>
            <a:custGeom>
              <a:avLst/>
              <a:gdLst>
                <a:gd name="T0" fmla="*/ 49 w 71"/>
                <a:gd name="T1" fmla="*/ 56 h 70"/>
                <a:gd name="T2" fmla="*/ 44 w 71"/>
                <a:gd name="T3" fmla="*/ 48 h 70"/>
                <a:gd name="T4" fmla="*/ 36 w 71"/>
                <a:gd name="T5" fmla="*/ 50 h 70"/>
                <a:gd name="T6" fmla="*/ 28 w 71"/>
                <a:gd name="T7" fmla="*/ 48 h 70"/>
                <a:gd name="T8" fmla="*/ 23 w 71"/>
                <a:gd name="T9" fmla="*/ 43 h 70"/>
                <a:gd name="T10" fmla="*/ 23 w 71"/>
                <a:gd name="T11" fmla="*/ 43 h 70"/>
                <a:gd name="T12" fmla="*/ 20 w 71"/>
                <a:gd name="T13" fmla="*/ 35 h 70"/>
                <a:gd name="T14" fmla="*/ 22 w 71"/>
                <a:gd name="T15" fmla="*/ 28 h 70"/>
                <a:gd name="T16" fmla="*/ 28 w 71"/>
                <a:gd name="T17" fmla="*/ 22 h 70"/>
                <a:gd name="T18" fmla="*/ 36 w 71"/>
                <a:gd name="T19" fmla="*/ 20 h 70"/>
                <a:gd name="T20" fmla="*/ 43 w 71"/>
                <a:gd name="T21" fmla="*/ 22 h 70"/>
                <a:gd name="T22" fmla="*/ 48 w 71"/>
                <a:gd name="T23" fmla="*/ 27 h 70"/>
                <a:gd name="T24" fmla="*/ 48 w 71"/>
                <a:gd name="T25" fmla="*/ 27 h 70"/>
                <a:gd name="T26" fmla="*/ 51 w 71"/>
                <a:gd name="T27" fmla="*/ 35 h 70"/>
                <a:gd name="T28" fmla="*/ 49 w 71"/>
                <a:gd name="T29" fmla="*/ 42 h 70"/>
                <a:gd name="T30" fmla="*/ 44 w 71"/>
                <a:gd name="T31" fmla="*/ 48 h 70"/>
                <a:gd name="T32" fmla="*/ 44 w 71"/>
                <a:gd name="T33" fmla="*/ 48 h 70"/>
                <a:gd name="T34" fmla="*/ 49 w 71"/>
                <a:gd name="T35" fmla="*/ 56 h 70"/>
                <a:gd name="T36" fmla="*/ 54 w 71"/>
                <a:gd name="T37" fmla="*/ 65 h 70"/>
                <a:gd name="T38" fmla="*/ 66 w 71"/>
                <a:gd name="T39" fmla="*/ 52 h 70"/>
                <a:gd name="T40" fmla="*/ 71 w 71"/>
                <a:gd name="T41" fmla="*/ 35 h 70"/>
                <a:gd name="T42" fmla="*/ 65 w 71"/>
                <a:gd name="T43" fmla="*/ 16 h 70"/>
                <a:gd name="T44" fmla="*/ 65 w 71"/>
                <a:gd name="T45" fmla="*/ 16 h 70"/>
                <a:gd name="T46" fmla="*/ 52 w 71"/>
                <a:gd name="T47" fmla="*/ 4 h 70"/>
                <a:gd name="T48" fmla="*/ 36 w 71"/>
                <a:gd name="T49" fmla="*/ 0 h 70"/>
                <a:gd name="T50" fmla="*/ 17 w 71"/>
                <a:gd name="T51" fmla="*/ 5 h 70"/>
                <a:gd name="T52" fmla="*/ 5 w 71"/>
                <a:gd name="T53" fmla="*/ 18 h 70"/>
                <a:gd name="T54" fmla="*/ 0 w 71"/>
                <a:gd name="T55" fmla="*/ 35 h 70"/>
                <a:gd name="T56" fmla="*/ 6 w 71"/>
                <a:gd name="T57" fmla="*/ 54 h 70"/>
                <a:gd name="T58" fmla="*/ 6 w 71"/>
                <a:gd name="T59" fmla="*/ 54 h 70"/>
                <a:gd name="T60" fmla="*/ 19 w 71"/>
                <a:gd name="T61" fmla="*/ 66 h 70"/>
                <a:gd name="T62" fmla="*/ 36 w 71"/>
                <a:gd name="T63" fmla="*/ 70 h 70"/>
                <a:gd name="T64" fmla="*/ 54 w 71"/>
                <a:gd name="T65" fmla="*/ 65 h 70"/>
                <a:gd name="T66" fmla="*/ 54 w 71"/>
                <a:gd name="T67" fmla="*/ 65 h 70"/>
                <a:gd name="T68" fmla="*/ 49 w 71"/>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70">
                  <a:moveTo>
                    <a:pt x="49" y="56"/>
                  </a:moveTo>
                  <a:cubicBezTo>
                    <a:pt x="44" y="48"/>
                    <a:pt x="44" y="48"/>
                    <a:pt x="44" y="48"/>
                  </a:cubicBezTo>
                  <a:cubicBezTo>
                    <a:pt x="41" y="49"/>
                    <a:pt x="38" y="50"/>
                    <a:pt x="36" y="50"/>
                  </a:cubicBezTo>
                  <a:cubicBezTo>
                    <a:pt x="33" y="50"/>
                    <a:pt x="31" y="49"/>
                    <a:pt x="28" y="48"/>
                  </a:cubicBezTo>
                  <a:cubicBezTo>
                    <a:pt x="26" y="47"/>
                    <a:pt x="24" y="45"/>
                    <a:pt x="23" y="43"/>
                  </a:cubicBezTo>
                  <a:cubicBezTo>
                    <a:pt x="23" y="43"/>
                    <a:pt x="23" y="43"/>
                    <a:pt x="23" y="43"/>
                  </a:cubicBezTo>
                  <a:cubicBezTo>
                    <a:pt x="21" y="40"/>
                    <a:pt x="20" y="38"/>
                    <a:pt x="20" y="35"/>
                  </a:cubicBezTo>
                  <a:cubicBezTo>
                    <a:pt x="20" y="32"/>
                    <a:pt x="21" y="30"/>
                    <a:pt x="22" y="28"/>
                  </a:cubicBezTo>
                  <a:cubicBezTo>
                    <a:pt x="23" y="26"/>
                    <a:pt x="25" y="24"/>
                    <a:pt x="28" y="22"/>
                  </a:cubicBezTo>
                  <a:cubicBezTo>
                    <a:pt x="30" y="21"/>
                    <a:pt x="33" y="20"/>
                    <a:pt x="36" y="20"/>
                  </a:cubicBezTo>
                  <a:cubicBezTo>
                    <a:pt x="38" y="20"/>
                    <a:pt x="41" y="21"/>
                    <a:pt x="43" y="22"/>
                  </a:cubicBezTo>
                  <a:cubicBezTo>
                    <a:pt x="45" y="23"/>
                    <a:pt x="47" y="25"/>
                    <a:pt x="48" y="27"/>
                  </a:cubicBezTo>
                  <a:cubicBezTo>
                    <a:pt x="48" y="27"/>
                    <a:pt x="48" y="27"/>
                    <a:pt x="48" y="27"/>
                  </a:cubicBezTo>
                  <a:cubicBezTo>
                    <a:pt x="50" y="29"/>
                    <a:pt x="51" y="32"/>
                    <a:pt x="51" y="35"/>
                  </a:cubicBezTo>
                  <a:cubicBezTo>
                    <a:pt x="51" y="37"/>
                    <a:pt x="50" y="40"/>
                    <a:pt x="49" y="42"/>
                  </a:cubicBezTo>
                  <a:cubicBezTo>
                    <a:pt x="48" y="44"/>
                    <a:pt x="46" y="46"/>
                    <a:pt x="44" y="48"/>
                  </a:cubicBezTo>
                  <a:cubicBezTo>
                    <a:pt x="44" y="48"/>
                    <a:pt x="44" y="48"/>
                    <a:pt x="44" y="48"/>
                  </a:cubicBezTo>
                  <a:cubicBezTo>
                    <a:pt x="49" y="56"/>
                    <a:pt x="49" y="56"/>
                    <a:pt x="49" y="56"/>
                  </a:cubicBezTo>
                  <a:cubicBezTo>
                    <a:pt x="54" y="65"/>
                    <a:pt x="54" y="65"/>
                    <a:pt x="54" y="65"/>
                  </a:cubicBezTo>
                  <a:cubicBezTo>
                    <a:pt x="59" y="61"/>
                    <a:pt x="64" y="57"/>
                    <a:pt x="66" y="52"/>
                  </a:cubicBezTo>
                  <a:cubicBezTo>
                    <a:pt x="69" y="46"/>
                    <a:pt x="71" y="41"/>
                    <a:pt x="71" y="35"/>
                  </a:cubicBezTo>
                  <a:cubicBezTo>
                    <a:pt x="71" y="29"/>
                    <a:pt x="69" y="22"/>
                    <a:pt x="65" y="16"/>
                  </a:cubicBezTo>
                  <a:cubicBezTo>
                    <a:pt x="65" y="16"/>
                    <a:pt x="65" y="16"/>
                    <a:pt x="65" y="16"/>
                  </a:cubicBezTo>
                  <a:cubicBezTo>
                    <a:pt x="62" y="11"/>
                    <a:pt x="57" y="7"/>
                    <a:pt x="52" y="4"/>
                  </a:cubicBezTo>
                  <a:cubicBezTo>
                    <a:pt x="47" y="1"/>
                    <a:pt x="41" y="0"/>
                    <a:pt x="36" y="0"/>
                  </a:cubicBezTo>
                  <a:cubicBezTo>
                    <a:pt x="29" y="0"/>
                    <a:pt x="23" y="2"/>
                    <a:pt x="17" y="5"/>
                  </a:cubicBezTo>
                  <a:cubicBezTo>
                    <a:pt x="12" y="9"/>
                    <a:pt x="7" y="13"/>
                    <a:pt x="5" y="18"/>
                  </a:cubicBezTo>
                  <a:cubicBezTo>
                    <a:pt x="2" y="23"/>
                    <a:pt x="0" y="29"/>
                    <a:pt x="0" y="35"/>
                  </a:cubicBezTo>
                  <a:cubicBezTo>
                    <a:pt x="0" y="41"/>
                    <a:pt x="2" y="48"/>
                    <a:pt x="6" y="54"/>
                  </a:cubicBezTo>
                  <a:cubicBezTo>
                    <a:pt x="6" y="54"/>
                    <a:pt x="6" y="54"/>
                    <a:pt x="6" y="54"/>
                  </a:cubicBezTo>
                  <a:cubicBezTo>
                    <a:pt x="9" y="59"/>
                    <a:pt x="14" y="63"/>
                    <a:pt x="19" y="66"/>
                  </a:cubicBezTo>
                  <a:cubicBezTo>
                    <a:pt x="24" y="69"/>
                    <a:pt x="30" y="70"/>
                    <a:pt x="36" y="70"/>
                  </a:cubicBezTo>
                  <a:cubicBezTo>
                    <a:pt x="42" y="70"/>
                    <a:pt x="48" y="68"/>
                    <a:pt x="54" y="65"/>
                  </a:cubicBezTo>
                  <a:cubicBezTo>
                    <a:pt x="54" y="65"/>
                    <a:pt x="54" y="65"/>
                    <a:pt x="54" y="65"/>
                  </a:cubicBezTo>
                  <a:lnTo>
                    <a:pt x="4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06"/>
            <p:cNvSpPr>
              <a:spLocks/>
            </p:cNvSpPr>
            <p:nvPr/>
          </p:nvSpPr>
          <p:spPr bwMode="auto">
            <a:xfrm>
              <a:off x="2462213" y="1165226"/>
              <a:ext cx="65088" cy="66675"/>
            </a:xfrm>
            <a:custGeom>
              <a:avLst/>
              <a:gdLst>
                <a:gd name="T0" fmla="*/ 48 w 70"/>
                <a:gd name="T1" fmla="*/ 57 h 71"/>
                <a:gd name="T2" fmla="*/ 43 w 70"/>
                <a:gd name="T3" fmla="*/ 48 h 71"/>
                <a:gd name="T4" fmla="*/ 35 w 70"/>
                <a:gd name="T5" fmla="*/ 51 h 71"/>
                <a:gd name="T6" fmla="*/ 27 w 70"/>
                <a:gd name="T7" fmla="*/ 49 h 71"/>
                <a:gd name="T8" fmla="*/ 22 w 70"/>
                <a:gd name="T9" fmla="*/ 44 h 71"/>
                <a:gd name="T10" fmla="*/ 22 w 70"/>
                <a:gd name="T11" fmla="*/ 43 h 71"/>
                <a:gd name="T12" fmla="*/ 20 w 70"/>
                <a:gd name="T13" fmla="*/ 35 h 71"/>
                <a:gd name="T14" fmla="*/ 21 w 70"/>
                <a:gd name="T15" fmla="*/ 28 h 71"/>
                <a:gd name="T16" fmla="*/ 27 w 70"/>
                <a:gd name="T17" fmla="*/ 23 h 71"/>
                <a:gd name="T18" fmla="*/ 35 w 70"/>
                <a:gd name="T19" fmla="*/ 20 h 71"/>
                <a:gd name="T20" fmla="*/ 42 w 70"/>
                <a:gd name="T21" fmla="*/ 22 h 71"/>
                <a:gd name="T22" fmla="*/ 47 w 70"/>
                <a:gd name="T23" fmla="*/ 27 h 71"/>
                <a:gd name="T24" fmla="*/ 47 w 70"/>
                <a:gd name="T25" fmla="*/ 27 h 71"/>
                <a:gd name="T26" fmla="*/ 50 w 70"/>
                <a:gd name="T27" fmla="*/ 35 h 71"/>
                <a:gd name="T28" fmla="*/ 48 w 70"/>
                <a:gd name="T29" fmla="*/ 43 h 71"/>
                <a:gd name="T30" fmla="*/ 43 w 70"/>
                <a:gd name="T31" fmla="*/ 48 h 71"/>
                <a:gd name="T32" fmla="*/ 43 w 70"/>
                <a:gd name="T33" fmla="*/ 48 h 71"/>
                <a:gd name="T34" fmla="*/ 48 w 70"/>
                <a:gd name="T35" fmla="*/ 57 h 71"/>
                <a:gd name="T36" fmla="*/ 53 w 70"/>
                <a:gd name="T37" fmla="*/ 65 h 71"/>
                <a:gd name="T38" fmla="*/ 65 w 70"/>
                <a:gd name="T39" fmla="*/ 52 h 71"/>
                <a:gd name="T40" fmla="*/ 70 w 70"/>
                <a:gd name="T41" fmla="*/ 35 h 71"/>
                <a:gd name="T42" fmla="*/ 64 w 70"/>
                <a:gd name="T43" fmla="*/ 17 h 71"/>
                <a:gd name="T44" fmla="*/ 64 w 70"/>
                <a:gd name="T45" fmla="*/ 17 h 71"/>
                <a:gd name="T46" fmla="*/ 51 w 70"/>
                <a:gd name="T47" fmla="*/ 5 h 71"/>
                <a:gd name="T48" fmla="*/ 35 w 70"/>
                <a:gd name="T49" fmla="*/ 0 h 71"/>
                <a:gd name="T50" fmla="*/ 16 w 70"/>
                <a:gd name="T51" fmla="*/ 6 h 71"/>
                <a:gd name="T52" fmla="*/ 4 w 70"/>
                <a:gd name="T53" fmla="*/ 19 h 71"/>
                <a:gd name="T54" fmla="*/ 0 w 70"/>
                <a:gd name="T55" fmla="*/ 35 h 71"/>
                <a:gd name="T56" fmla="*/ 5 w 70"/>
                <a:gd name="T57" fmla="*/ 54 h 71"/>
                <a:gd name="T58" fmla="*/ 5 w 70"/>
                <a:gd name="T59" fmla="*/ 54 h 71"/>
                <a:gd name="T60" fmla="*/ 18 w 70"/>
                <a:gd name="T61" fmla="*/ 66 h 71"/>
                <a:gd name="T62" fmla="*/ 35 w 70"/>
                <a:gd name="T63" fmla="*/ 71 h 71"/>
                <a:gd name="T64" fmla="*/ 53 w 70"/>
                <a:gd name="T65" fmla="*/ 65 h 71"/>
                <a:gd name="T66" fmla="*/ 53 w 70"/>
                <a:gd name="T67" fmla="*/ 65 h 71"/>
                <a:gd name="T68" fmla="*/ 48 w 70"/>
                <a:gd name="T69" fmla="*/ 5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71">
                  <a:moveTo>
                    <a:pt x="48" y="57"/>
                  </a:moveTo>
                  <a:cubicBezTo>
                    <a:pt x="43" y="48"/>
                    <a:pt x="43" y="48"/>
                    <a:pt x="43" y="48"/>
                  </a:cubicBezTo>
                  <a:cubicBezTo>
                    <a:pt x="40" y="50"/>
                    <a:pt x="37" y="51"/>
                    <a:pt x="35" y="51"/>
                  </a:cubicBezTo>
                  <a:cubicBezTo>
                    <a:pt x="32" y="51"/>
                    <a:pt x="30" y="50"/>
                    <a:pt x="27" y="49"/>
                  </a:cubicBezTo>
                  <a:cubicBezTo>
                    <a:pt x="25" y="48"/>
                    <a:pt x="23" y="46"/>
                    <a:pt x="22" y="44"/>
                  </a:cubicBezTo>
                  <a:cubicBezTo>
                    <a:pt x="22" y="43"/>
                    <a:pt x="22" y="43"/>
                    <a:pt x="22" y="43"/>
                  </a:cubicBezTo>
                  <a:cubicBezTo>
                    <a:pt x="20" y="41"/>
                    <a:pt x="20" y="38"/>
                    <a:pt x="20" y="35"/>
                  </a:cubicBezTo>
                  <a:cubicBezTo>
                    <a:pt x="20" y="33"/>
                    <a:pt x="20" y="30"/>
                    <a:pt x="21" y="28"/>
                  </a:cubicBezTo>
                  <a:cubicBezTo>
                    <a:pt x="23" y="26"/>
                    <a:pt x="24" y="24"/>
                    <a:pt x="27" y="23"/>
                  </a:cubicBezTo>
                  <a:cubicBezTo>
                    <a:pt x="29" y="21"/>
                    <a:pt x="32" y="20"/>
                    <a:pt x="35" y="20"/>
                  </a:cubicBezTo>
                  <a:cubicBezTo>
                    <a:pt x="37" y="20"/>
                    <a:pt x="40" y="21"/>
                    <a:pt x="42" y="22"/>
                  </a:cubicBezTo>
                  <a:cubicBezTo>
                    <a:pt x="44" y="23"/>
                    <a:pt x="46" y="25"/>
                    <a:pt x="47" y="27"/>
                  </a:cubicBezTo>
                  <a:cubicBezTo>
                    <a:pt x="47" y="27"/>
                    <a:pt x="47" y="27"/>
                    <a:pt x="47" y="27"/>
                  </a:cubicBezTo>
                  <a:cubicBezTo>
                    <a:pt x="49" y="30"/>
                    <a:pt x="50" y="33"/>
                    <a:pt x="50" y="35"/>
                  </a:cubicBezTo>
                  <a:cubicBezTo>
                    <a:pt x="50" y="38"/>
                    <a:pt x="49" y="40"/>
                    <a:pt x="48" y="43"/>
                  </a:cubicBezTo>
                  <a:cubicBezTo>
                    <a:pt x="47" y="45"/>
                    <a:pt x="45" y="47"/>
                    <a:pt x="43" y="48"/>
                  </a:cubicBezTo>
                  <a:cubicBezTo>
                    <a:pt x="43" y="48"/>
                    <a:pt x="43" y="48"/>
                    <a:pt x="43" y="48"/>
                  </a:cubicBezTo>
                  <a:cubicBezTo>
                    <a:pt x="48" y="57"/>
                    <a:pt x="48" y="57"/>
                    <a:pt x="48" y="57"/>
                  </a:cubicBezTo>
                  <a:cubicBezTo>
                    <a:pt x="53" y="65"/>
                    <a:pt x="53" y="65"/>
                    <a:pt x="53" y="65"/>
                  </a:cubicBezTo>
                  <a:cubicBezTo>
                    <a:pt x="59" y="62"/>
                    <a:pt x="63" y="57"/>
                    <a:pt x="65" y="52"/>
                  </a:cubicBezTo>
                  <a:cubicBezTo>
                    <a:pt x="68" y="47"/>
                    <a:pt x="70" y="41"/>
                    <a:pt x="70" y="35"/>
                  </a:cubicBezTo>
                  <a:cubicBezTo>
                    <a:pt x="70" y="29"/>
                    <a:pt x="68" y="23"/>
                    <a:pt x="64" y="17"/>
                  </a:cubicBezTo>
                  <a:cubicBezTo>
                    <a:pt x="64" y="17"/>
                    <a:pt x="64" y="17"/>
                    <a:pt x="64" y="17"/>
                  </a:cubicBezTo>
                  <a:cubicBezTo>
                    <a:pt x="61" y="12"/>
                    <a:pt x="56" y="7"/>
                    <a:pt x="51" y="5"/>
                  </a:cubicBezTo>
                  <a:cubicBezTo>
                    <a:pt x="46" y="2"/>
                    <a:pt x="40" y="0"/>
                    <a:pt x="35" y="0"/>
                  </a:cubicBezTo>
                  <a:cubicBezTo>
                    <a:pt x="28" y="0"/>
                    <a:pt x="22" y="2"/>
                    <a:pt x="16" y="6"/>
                  </a:cubicBezTo>
                  <a:cubicBezTo>
                    <a:pt x="11" y="9"/>
                    <a:pt x="7" y="14"/>
                    <a:pt x="4" y="19"/>
                  </a:cubicBezTo>
                  <a:cubicBezTo>
                    <a:pt x="1" y="24"/>
                    <a:pt x="0" y="30"/>
                    <a:pt x="0" y="35"/>
                  </a:cubicBezTo>
                  <a:cubicBezTo>
                    <a:pt x="0" y="42"/>
                    <a:pt x="1" y="48"/>
                    <a:pt x="5" y="54"/>
                  </a:cubicBezTo>
                  <a:cubicBezTo>
                    <a:pt x="5" y="54"/>
                    <a:pt x="5" y="54"/>
                    <a:pt x="5" y="54"/>
                  </a:cubicBezTo>
                  <a:cubicBezTo>
                    <a:pt x="8" y="59"/>
                    <a:pt x="13" y="64"/>
                    <a:pt x="18" y="66"/>
                  </a:cubicBezTo>
                  <a:cubicBezTo>
                    <a:pt x="23" y="69"/>
                    <a:pt x="29" y="71"/>
                    <a:pt x="35" y="71"/>
                  </a:cubicBezTo>
                  <a:cubicBezTo>
                    <a:pt x="41" y="71"/>
                    <a:pt x="48" y="69"/>
                    <a:pt x="53" y="65"/>
                  </a:cubicBezTo>
                  <a:cubicBezTo>
                    <a:pt x="53" y="65"/>
                    <a:pt x="53" y="65"/>
                    <a:pt x="53" y="65"/>
                  </a:cubicBezTo>
                  <a:lnTo>
                    <a:pt x="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06"/>
            <p:cNvSpPr>
              <a:spLocks/>
            </p:cNvSpPr>
            <p:nvPr/>
          </p:nvSpPr>
          <p:spPr bwMode="auto">
            <a:xfrm>
              <a:off x="2794000" y="2000251"/>
              <a:ext cx="65088" cy="65088"/>
            </a:xfrm>
            <a:custGeom>
              <a:avLst/>
              <a:gdLst>
                <a:gd name="T0" fmla="*/ 48 w 70"/>
                <a:gd name="T1" fmla="*/ 56 h 70"/>
                <a:gd name="T2" fmla="*/ 43 w 70"/>
                <a:gd name="T3" fmla="*/ 47 h 70"/>
                <a:gd name="T4" fmla="*/ 35 w 70"/>
                <a:gd name="T5" fmla="*/ 50 h 70"/>
                <a:gd name="T6" fmla="*/ 28 w 70"/>
                <a:gd name="T7" fmla="*/ 48 h 70"/>
                <a:gd name="T8" fmla="*/ 22 w 70"/>
                <a:gd name="T9" fmla="*/ 43 h 70"/>
                <a:gd name="T10" fmla="*/ 22 w 70"/>
                <a:gd name="T11" fmla="*/ 43 h 70"/>
                <a:gd name="T12" fmla="*/ 20 w 70"/>
                <a:gd name="T13" fmla="*/ 35 h 70"/>
                <a:gd name="T14" fmla="*/ 22 w 70"/>
                <a:gd name="T15" fmla="*/ 28 h 70"/>
                <a:gd name="T16" fmla="*/ 27 w 70"/>
                <a:gd name="T17" fmla="*/ 22 h 70"/>
                <a:gd name="T18" fmla="*/ 27 w 70"/>
                <a:gd name="T19" fmla="*/ 22 h 70"/>
                <a:gd name="T20" fmla="*/ 35 w 70"/>
                <a:gd name="T21" fmla="*/ 20 h 70"/>
                <a:gd name="T22" fmla="*/ 42 w 70"/>
                <a:gd name="T23" fmla="*/ 21 h 70"/>
                <a:gd name="T24" fmla="*/ 48 w 70"/>
                <a:gd name="T25" fmla="*/ 27 h 70"/>
                <a:gd name="T26" fmla="*/ 48 w 70"/>
                <a:gd name="T27" fmla="*/ 27 h 70"/>
                <a:gd name="T28" fmla="*/ 50 w 70"/>
                <a:gd name="T29" fmla="*/ 35 h 70"/>
                <a:gd name="T30" fmla="*/ 48 w 70"/>
                <a:gd name="T31" fmla="*/ 42 h 70"/>
                <a:gd name="T32" fmla="*/ 43 w 70"/>
                <a:gd name="T33" fmla="*/ 47 h 70"/>
                <a:gd name="T34" fmla="*/ 43 w 70"/>
                <a:gd name="T35" fmla="*/ 47 h 70"/>
                <a:gd name="T36" fmla="*/ 48 w 70"/>
                <a:gd name="T37" fmla="*/ 56 h 70"/>
                <a:gd name="T38" fmla="*/ 54 w 70"/>
                <a:gd name="T39" fmla="*/ 64 h 70"/>
                <a:gd name="T40" fmla="*/ 66 w 70"/>
                <a:gd name="T41" fmla="*/ 51 h 70"/>
                <a:gd name="T42" fmla="*/ 70 w 70"/>
                <a:gd name="T43" fmla="*/ 35 h 70"/>
                <a:gd name="T44" fmla="*/ 64 w 70"/>
                <a:gd name="T45" fmla="*/ 16 h 70"/>
                <a:gd name="T46" fmla="*/ 65 w 70"/>
                <a:gd name="T47" fmla="*/ 16 h 70"/>
                <a:gd name="T48" fmla="*/ 52 w 70"/>
                <a:gd name="T49" fmla="*/ 4 h 70"/>
                <a:gd name="T50" fmla="*/ 35 w 70"/>
                <a:gd name="T51" fmla="*/ 0 h 70"/>
                <a:gd name="T52" fmla="*/ 16 w 70"/>
                <a:gd name="T53" fmla="*/ 5 h 70"/>
                <a:gd name="T54" fmla="*/ 16 w 70"/>
                <a:gd name="T55" fmla="*/ 5 h 70"/>
                <a:gd name="T56" fmla="*/ 4 w 70"/>
                <a:gd name="T57" fmla="*/ 18 h 70"/>
                <a:gd name="T58" fmla="*/ 0 w 70"/>
                <a:gd name="T59" fmla="*/ 35 h 70"/>
                <a:gd name="T60" fmla="*/ 5 w 70"/>
                <a:gd name="T61" fmla="*/ 53 h 70"/>
                <a:gd name="T62" fmla="*/ 5 w 70"/>
                <a:gd name="T63" fmla="*/ 53 h 70"/>
                <a:gd name="T64" fmla="*/ 18 w 70"/>
                <a:gd name="T65" fmla="*/ 66 h 70"/>
                <a:gd name="T66" fmla="*/ 35 w 70"/>
                <a:gd name="T67" fmla="*/ 70 h 70"/>
                <a:gd name="T68" fmla="*/ 53 w 70"/>
                <a:gd name="T69" fmla="*/ 64 h 70"/>
                <a:gd name="T70" fmla="*/ 54 w 70"/>
                <a:gd name="T71" fmla="*/ 64 h 70"/>
                <a:gd name="T72" fmla="*/ 48 w 70"/>
                <a:gd name="T7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48" y="56"/>
                  </a:moveTo>
                  <a:cubicBezTo>
                    <a:pt x="43" y="47"/>
                    <a:pt x="43" y="47"/>
                    <a:pt x="43" y="47"/>
                  </a:cubicBezTo>
                  <a:cubicBezTo>
                    <a:pt x="40" y="49"/>
                    <a:pt x="38" y="50"/>
                    <a:pt x="35" y="50"/>
                  </a:cubicBezTo>
                  <a:cubicBezTo>
                    <a:pt x="32" y="50"/>
                    <a:pt x="30" y="49"/>
                    <a:pt x="28" y="48"/>
                  </a:cubicBezTo>
                  <a:cubicBezTo>
                    <a:pt x="25" y="47"/>
                    <a:pt x="24" y="45"/>
                    <a:pt x="22" y="43"/>
                  </a:cubicBezTo>
                  <a:cubicBezTo>
                    <a:pt x="22" y="43"/>
                    <a:pt x="22" y="43"/>
                    <a:pt x="22" y="43"/>
                  </a:cubicBezTo>
                  <a:cubicBezTo>
                    <a:pt x="20" y="40"/>
                    <a:pt x="20" y="37"/>
                    <a:pt x="20" y="35"/>
                  </a:cubicBezTo>
                  <a:cubicBezTo>
                    <a:pt x="20" y="32"/>
                    <a:pt x="20" y="30"/>
                    <a:pt x="22" y="28"/>
                  </a:cubicBezTo>
                  <a:cubicBezTo>
                    <a:pt x="23" y="25"/>
                    <a:pt x="24" y="23"/>
                    <a:pt x="27" y="22"/>
                  </a:cubicBezTo>
                  <a:cubicBezTo>
                    <a:pt x="27" y="22"/>
                    <a:pt x="27" y="22"/>
                    <a:pt x="27" y="22"/>
                  </a:cubicBezTo>
                  <a:cubicBezTo>
                    <a:pt x="29" y="20"/>
                    <a:pt x="32" y="20"/>
                    <a:pt x="35" y="20"/>
                  </a:cubicBezTo>
                  <a:cubicBezTo>
                    <a:pt x="37" y="20"/>
                    <a:pt x="40" y="20"/>
                    <a:pt x="42" y="21"/>
                  </a:cubicBezTo>
                  <a:cubicBezTo>
                    <a:pt x="44" y="23"/>
                    <a:pt x="46" y="24"/>
                    <a:pt x="48" y="27"/>
                  </a:cubicBezTo>
                  <a:cubicBezTo>
                    <a:pt x="48" y="27"/>
                    <a:pt x="48" y="27"/>
                    <a:pt x="48" y="27"/>
                  </a:cubicBezTo>
                  <a:cubicBezTo>
                    <a:pt x="49" y="29"/>
                    <a:pt x="50" y="32"/>
                    <a:pt x="50" y="35"/>
                  </a:cubicBezTo>
                  <a:cubicBezTo>
                    <a:pt x="50" y="37"/>
                    <a:pt x="49" y="40"/>
                    <a:pt x="48" y="42"/>
                  </a:cubicBezTo>
                  <a:cubicBezTo>
                    <a:pt x="47" y="44"/>
                    <a:pt x="45" y="46"/>
                    <a:pt x="43" y="47"/>
                  </a:cubicBezTo>
                  <a:cubicBezTo>
                    <a:pt x="43" y="47"/>
                    <a:pt x="43" y="47"/>
                    <a:pt x="43" y="47"/>
                  </a:cubicBezTo>
                  <a:cubicBezTo>
                    <a:pt x="48" y="56"/>
                    <a:pt x="48" y="56"/>
                    <a:pt x="48" y="56"/>
                  </a:cubicBezTo>
                  <a:cubicBezTo>
                    <a:pt x="54" y="64"/>
                    <a:pt x="54" y="64"/>
                    <a:pt x="54" y="64"/>
                  </a:cubicBezTo>
                  <a:cubicBezTo>
                    <a:pt x="59" y="61"/>
                    <a:pt x="63" y="57"/>
                    <a:pt x="66" y="51"/>
                  </a:cubicBezTo>
                  <a:cubicBezTo>
                    <a:pt x="68" y="46"/>
                    <a:pt x="70" y="41"/>
                    <a:pt x="70" y="35"/>
                  </a:cubicBezTo>
                  <a:cubicBezTo>
                    <a:pt x="70" y="28"/>
                    <a:pt x="68" y="22"/>
                    <a:pt x="64" y="16"/>
                  </a:cubicBezTo>
                  <a:cubicBezTo>
                    <a:pt x="65" y="16"/>
                    <a:pt x="65" y="16"/>
                    <a:pt x="65" y="16"/>
                  </a:cubicBezTo>
                  <a:cubicBezTo>
                    <a:pt x="61" y="11"/>
                    <a:pt x="57" y="7"/>
                    <a:pt x="52" y="4"/>
                  </a:cubicBezTo>
                  <a:cubicBezTo>
                    <a:pt x="46" y="1"/>
                    <a:pt x="41" y="0"/>
                    <a:pt x="35" y="0"/>
                  </a:cubicBezTo>
                  <a:cubicBezTo>
                    <a:pt x="28" y="0"/>
                    <a:pt x="22" y="1"/>
                    <a:pt x="16" y="5"/>
                  </a:cubicBezTo>
                  <a:cubicBezTo>
                    <a:pt x="16" y="5"/>
                    <a:pt x="16" y="5"/>
                    <a:pt x="16" y="5"/>
                  </a:cubicBezTo>
                  <a:cubicBezTo>
                    <a:pt x="11" y="8"/>
                    <a:pt x="7" y="13"/>
                    <a:pt x="4" y="18"/>
                  </a:cubicBezTo>
                  <a:cubicBezTo>
                    <a:pt x="1" y="23"/>
                    <a:pt x="0" y="29"/>
                    <a:pt x="0" y="35"/>
                  </a:cubicBezTo>
                  <a:cubicBezTo>
                    <a:pt x="0" y="41"/>
                    <a:pt x="2" y="48"/>
                    <a:pt x="5" y="53"/>
                  </a:cubicBezTo>
                  <a:cubicBezTo>
                    <a:pt x="5" y="53"/>
                    <a:pt x="5" y="53"/>
                    <a:pt x="5" y="53"/>
                  </a:cubicBezTo>
                  <a:cubicBezTo>
                    <a:pt x="8" y="59"/>
                    <a:pt x="13" y="63"/>
                    <a:pt x="18" y="66"/>
                  </a:cubicBezTo>
                  <a:cubicBezTo>
                    <a:pt x="23" y="68"/>
                    <a:pt x="29" y="70"/>
                    <a:pt x="35" y="70"/>
                  </a:cubicBezTo>
                  <a:cubicBezTo>
                    <a:pt x="41" y="70"/>
                    <a:pt x="48" y="68"/>
                    <a:pt x="53" y="64"/>
                  </a:cubicBezTo>
                  <a:cubicBezTo>
                    <a:pt x="54" y="64"/>
                    <a:pt x="54" y="64"/>
                    <a:pt x="54" y="64"/>
                  </a:cubicBezTo>
                  <a:lnTo>
                    <a:pt x="4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6411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11039748" y="6377809"/>
            <a:ext cx="954107" cy="276999"/>
          </a:xfrm>
          <a:prstGeom prst="rect">
            <a:avLst/>
          </a:prstGeom>
        </p:spPr>
        <p:txBody>
          <a:bodyPr wrap="none">
            <a:spAutoFit/>
          </a:bodyPr>
          <a:lstStyle/>
          <a:p>
            <a:r>
              <a:rPr lang="en-US" sz="700" spc="600" dirty="0">
                <a:solidFill>
                  <a:schemeClr val="bg1"/>
                </a:solidFill>
                <a:latin typeface="+mj-lt"/>
              </a:rPr>
              <a:t>PAGE</a:t>
            </a:r>
            <a:fld id="{1FF971EA-3A6D-44E0-AE21-1C9457776B3F}" type="slidenum">
              <a:rPr lang="en-US" sz="1200" smtClean="0">
                <a:solidFill>
                  <a:schemeClr val="bg1"/>
                </a:solidFill>
                <a:latin typeface="+mn-lt"/>
              </a:rPr>
              <a:pPr/>
              <a:t>‹#›</a:t>
            </a:fld>
            <a:endParaRPr lang="en-US" sz="1100" dirty="0">
              <a:solidFill>
                <a:schemeClr val="bg1"/>
              </a:solidFill>
              <a:latin typeface="+mn-lt"/>
            </a:endParaRPr>
          </a:p>
        </p:txBody>
      </p:sp>
    </p:spTree>
    <p:extLst>
      <p:ext uri="{BB962C8B-B14F-4D97-AF65-F5344CB8AC3E}">
        <p14:creationId xmlns:p14="http://schemas.microsoft.com/office/powerpoint/2010/main" val="3945438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ectangle 1"/>
          <p:cNvSpPr/>
          <p:nvPr userDrawn="1"/>
        </p:nvSpPr>
        <p:spPr>
          <a:xfrm>
            <a:off x="11474689" y="6063916"/>
            <a:ext cx="717311" cy="794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11591932" y="6276292"/>
            <a:ext cx="482824" cy="369332"/>
          </a:xfrm>
          <a:prstGeom prst="rect">
            <a:avLst/>
          </a:prstGeom>
        </p:spPr>
        <p:txBody>
          <a:bodyPr wrap="none">
            <a:spAutoFit/>
          </a:bodyPr>
          <a:lstStyle/>
          <a:p>
            <a:pPr algn="ctr"/>
            <a:fld id="{1FF971EA-3A6D-44E0-AE21-1C9457776B3F}" type="slidenum">
              <a:rPr lang="en-US" sz="1800" smtClean="0">
                <a:solidFill>
                  <a:schemeClr val="bg1"/>
                </a:solidFill>
                <a:latin typeface="+mj-lt"/>
              </a:rPr>
              <a:pPr algn="ctr"/>
              <a:t>‹#›</a:t>
            </a:fld>
            <a:endParaRPr lang="en-US" sz="1600" dirty="0">
              <a:solidFill>
                <a:schemeClr val="bg1"/>
              </a:solidFill>
              <a:latin typeface="+mj-lt"/>
            </a:endParaRPr>
          </a:p>
        </p:txBody>
      </p:sp>
      <p:sp>
        <p:nvSpPr>
          <p:cNvPr id="8" name="Picture Placeholder 2">
            <a:extLst>
              <a:ext uri="{FF2B5EF4-FFF2-40B4-BE49-F238E27FC236}">
                <a16:creationId xmlns:a16="http://schemas.microsoft.com/office/drawing/2014/main" id="{91904CE9-FC93-4C19-8291-B3B6C853B974}"/>
              </a:ext>
            </a:extLst>
          </p:cNvPr>
          <p:cNvSpPr>
            <a:spLocks noGrp="1"/>
          </p:cNvSpPr>
          <p:nvPr>
            <p:ph type="pic" sz="quarter" idx="16"/>
          </p:nvPr>
        </p:nvSpPr>
        <p:spPr>
          <a:xfrm>
            <a:off x="1290135" y="1315686"/>
            <a:ext cx="3989645" cy="3989645"/>
          </a:xfrm>
          <a:prstGeom prst="rect">
            <a:avLst/>
          </a:prstGeom>
          <a:solidFill>
            <a:schemeClr val="bg1">
              <a:lumMod val="75000"/>
            </a:schemeClr>
          </a:solidFill>
        </p:spPr>
      </p:sp>
      <p:sp>
        <p:nvSpPr>
          <p:cNvPr id="6" name="Rectangle 5"/>
          <p:cNvSpPr/>
          <p:nvPr userDrawn="1"/>
        </p:nvSpPr>
        <p:spPr>
          <a:xfrm>
            <a:off x="3135085" y="6498020"/>
            <a:ext cx="84124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p:cNvSpPr/>
          <p:nvPr userDrawn="1"/>
        </p:nvSpPr>
        <p:spPr>
          <a:xfrm>
            <a:off x="11474689" y="6063916"/>
            <a:ext cx="717311" cy="794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1591932" y="6276292"/>
            <a:ext cx="482824" cy="369332"/>
          </a:xfrm>
          <a:prstGeom prst="rect">
            <a:avLst/>
          </a:prstGeom>
        </p:spPr>
        <p:txBody>
          <a:bodyPr wrap="none">
            <a:spAutoFit/>
          </a:bodyPr>
          <a:lstStyle/>
          <a:p>
            <a:pPr algn="ctr"/>
            <a:fld id="{1FF971EA-3A6D-44E0-AE21-1C9457776B3F}" type="slidenum">
              <a:rPr lang="en-US" sz="1800" smtClean="0">
                <a:solidFill>
                  <a:schemeClr val="bg1"/>
                </a:solidFill>
                <a:latin typeface="+mj-lt"/>
              </a:rPr>
              <a:pPr algn="ctr"/>
              <a:t>‹#›</a:t>
            </a:fld>
            <a:endParaRPr lang="en-US" sz="1600" dirty="0">
              <a:solidFill>
                <a:schemeClr val="bg1"/>
              </a:solidFill>
              <a:latin typeface="+mj-lt"/>
            </a:endParaRPr>
          </a:p>
        </p:txBody>
      </p:sp>
      <p:sp>
        <p:nvSpPr>
          <p:cNvPr id="7" name="Rectangle 6"/>
          <p:cNvSpPr/>
          <p:nvPr userDrawn="1"/>
        </p:nvSpPr>
        <p:spPr>
          <a:xfrm>
            <a:off x="3135085" y="6498020"/>
            <a:ext cx="84124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884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11474689" y="6063916"/>
            <a:ext cx="717311" cy="794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1591932" y="6276292"/>
            <a:ext cx="482824" cy="369332"/>
          </a:xfrm>
          <a:prstGeom prst="rect">
            <a:avLst/>
          </a:prstGeom>
        </p:spPr>
        <p:txBody>
          <a:bodyPr wrap="none">
            <a:spAutoFit/>
          </a:bodyPr>
          <a:lstStyle/>
          <a:p>
            <a:pPr algn="ctr"/>
            <a:fld id="{1FF971EA-3A6D-44E0-AE21-1C9457776B3F}" type="slidenum">
              <a:rPr lang="en-US" sz="1800" smtClean="0">
                <a:solidFill>
                  <a:schemeClr val="bg1"/>
                </a:solidFill>
                <a:latin typeface="+mj-lt"/>
              </a:rPr>
              <a:pPr algn="ctr"/>
              <a:t>‹#›</a:t>
            </a:fld>
            <a:endParaRPr lang="en-US" sz="1600" dirty="0">
              <a:solidFill>
                <a:schemeClr val="bg1"/>
              </a:solidFill>
              <a:latin typeface="+mj-lt"/>
            </a:endParaRPr>
          </a:p>
        </p:txBody>
      </p:sp>
      <p:sp>
        <p:nvSpPr>
          <p:cNvPr id="7" name="Rectangle 6"/>
          <p:cNvSpPr/>
          <p:nvPr userDrawn="1"/>
        </p:nvSpPr>
        <p:spPr>
          <a:xfrm>
            <a:off x="3135085" y="6498020"/>
            <a:ext cx="84124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511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7" name="Picture Placeholder 26"/>
          <p:cNvSpPr>
            <a:spLocks noGrp="1"/>
          </p:cNvSpPr>
          <p:nvPr>
            <p:ph type="pic" sz="quarter" idx="10"/>
          </p:nvPr>
        </p:nvSpPr>
        <p:spPr>
          <a:xfrm>
            <a:off x="1972573" y="2054353"/>
            <a:ext cx="2314575" cy="2312988"/>
          </a:xfrm>
          <a:prstGeom prst="round2DiagRect">
            <a:avLst/>
          </a:prstGeom>
          <a:solidFill>
            <a:schemeClr val="accent4"/>
          </a:solidFill>
        </p:spPr>
        <p:txBody>
          <a:bodyPr>
            <a:normAutofit/>
          </a:bodyPr>
          <a:lstStyle>
            <a:lvl1pPr>
              <a:defRPr sz="2400">
                <a:solidFill>
                  <a:schemeClr val="bg1"/>
                </a:solidFill>
              </a:defRPr>
            </a:lvl1pPr>
          </a:lstStyle>
          <a:p>
            <a:endParaRPr lang="en-US" dirty="0"/>
          </a:p>
        </p:txBody>
      </p:sp>
      <p:sp>
        <p:nvSpPr>
          <p:cNvPr id="28" name="Picture Placeholder 26"/>
          <p:cNvSpPr>
            <a:spLocks noGrp="1"/>
          </p:cNvSpPr>
          <p:nvPr>
            <p:ph type="pic" sz="quarter" idx="11"/>
          </p:nvPr>
        </p:nvSpPr>
        <p:spPr>
          <a:xfrm>
            <a:off x="5010409" y="2054353"/>
            <a:ext cx="2314575" cy="2312988"/>
          </a:xfrm>
          <a:prstGeom prst="round2DiagRect">
            <a:avLst/>
          </a:prstGeom>
          <a:solidFill>
            <a:schemeClr val="accent4"/>
          </a:solidFill>
        </p:spPr>
        <p:txBody>
          <a:bodyPr>
            <a:normAutofit/>
          </a:bodyPr>
          <a:lstStyle>
            <a:lvl1pPr>
              <a:defRPr sz="2400">
                <a:solidFill>
                  <a:schemeClr val="bg1"/>
                </a:solidFill>
              </a:defRPr>
            </a:lvl1pPr>
          </a:lstStyle>
          <a:p>
            <a:endParaRPr lang="en-US" dirty="0"/>
          </a:p>
        </p:txBody>
      </p:sp>
      <p:sp>
        <p:nvSpPr>
          <p:cNvPr id="29" name="Picture Placeholder 26"/>
          <p:cNvSpPr>
            <a:spLocks noGrp="1"/>
          </p:cNvSpPr>
          <p:nvPr>
            <p:ph type="pic" sz="quarter" idx="12"/>
          </p:nvPr>
        </p:nvSpPr>
        <p:spPr>
          <a:xfrm>
            <a:off x="7936074" y="2054353"/>
            <a:ext cx="2314575" cy="2312988"/>
          </a:xfrm>
          <a:prstGeom prst="round2DiagRect">
            <a:avLst/>
          </a:prstGeom>
          <a:solidFill>
            <a:schemeClr val="accent4"/>
          </a:solidFill>
        </p:spPr>
        <p:txBody>
          <a:bodyPr>
            <a:normAutofit/>
          </a:bodyPr>
          <a:lstStyle>
            <a:lvl1pPr>
              <a:defRPr sz="2400">
                <a:solidFill>
                  <a:schemeClr val="bg1"/>
                </a:solidFill>
              </a:defRPr>
            </a:lvl1pPr>
          </a:lstStyle>
          <a:p>
            <a:endParaRPr lang="en-US"/>
          </a:p>
        </p:txBody>
      </p:sp>
      <p:sp>
        <p:nvSpPr>
          <p:cNvPr id="7" name="Rectangle 6"/>
          <p:cNvSpPr/>
          <p:nvPr userDrawn="1"/>
        </p:nvSpPr>
        <p:spPr>
          <a:xfrm>
            <a:off x="11474689" y="6063916"/>
            <a:ext cx="717311" cy="794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1591932" y="6276292"/>
            <a:ext cx="482824" cy="369332"/>
          </a:xfrm>
          <a:prstGeom prst="rect">
            <a:avLst/>
          </a:prstGeom>
        </p:spPr>
        <p:txBody>
          <a:bodyPr wrap="none">
            <a:spAutoFit/>
          </a:bodyPr>
          <a:lstStyle/>
          <a:p>
            <a:pPr algn="ctr"/>
            <a:fld id="{1FF971EA-3A6D-44E0-AE21-1C9457776B3F}" type="slidenum">
              <a:rPr lang="en-US" sz="1800" smtClean="0">
                <a:solidFill>
                  <a:schemeClr val="bg1"/>
                </a:solidFill>
                <a:latin typeface="+mj-lt"/>
              </a:rPr>
              <a:pPr algn="ctr"/>
              <a:t>‹#›</a:t>
            </a:fld>
            <a:endParaRPr lang="en-US" sz="1600" dirty="0">
              <a:solidFill>
                <a:schemeClr val="bg1"/>
              </a:solidFill>
              <a:latin typeface="+mj-lt"/>
            </a:endParaRPr>
          </a:p>
        </p:txBody>
      </p:sp>
      <p:sp>
        <p:nvSpPr>
          <p:cNvPr id="9" name="Rectangle 8"/>
          <p:cNvSpPr/>
          <p:nvPr userDrawn="1"/>
        </p:nvSpPr>
        <p:spPr>
          <a:xfrm>
            <a:off x="3135085" y="6498020"/>
            <a:ext cx="84124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712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001359"/>
          </a:xfrm>
          <a:solidFill>
            <a:schemeClr val="accent2"/>
          </a:solidFill>
        </p:spPr>
        <p:txBody>
          <a:bodyPr/>
          <a:lstStyle>
            <a:lvl1pPr>
              <a:defRPr>
                <a:solidFill>
                  <a:schemeClr val="bg1"/>
                </a:solidFill>
              </a:defRPr>
            </a:lvl1pPr>
          </a:lstStyle>
          <a:p>
            <a:endParaRPr lang="en-US"/>
          </a:p>
        </p:txBody>
      </p:sp>
      <p:sp>
        <p:nvSpPr>
          <p:cNvPr id="5" name="Rectangle 4"/>
          <p:cNvSpPr/>
          <p:nvPr userDrawn="1"/>
        </p:nvSpPr>
        <p:spPr>
          <a:xfrm>
            <a:off x="11474689" y="6063916"/>
            <a:ext cx="717311" cy="794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1591932" y="6276292"/>
            <a:ext cx="482824" cy="369332"/>
          </a:xfrm>
          <a:prstGeom prst="rect">
            <a:avLst/>
          </a:prstGeom>
        </p:spPr>
        <p:txBody>
          <a:bodyPr wrap="none">
            <a:spAutoFit/>
          </a:bodyPr>
          <a:lstStyle/>
          <a:p>
            <a:pPr algn="ctr"/>
            <a:fld id="{1FF971EA-3A6D-44E0-AE21-1C9457776B3F}" type="slidenum">
              <a:rPr lang="en-US" sz="1800" smtClean="0">
                <a:solidFill>
                  <a:schemeClr val="bg1"/>
                </a:solidFill>
                <a:latin typeface="+mj-lt"/>
              </a:rPr>
              <a:pPr algn="ctr"/>
              <a:t>‹#›</a:t>
            </a:fld>
            <a:endParaRPr lang="en-US" sz="1600" dirty="0">
              <a:solidFill>
                <a:schemeClr val="bg1"/>
              </a:solidFill>
              <a:latin typeface="+mj-lt"/>
            </a:endParaRPr>
          </a:p>
        </p:txBody>
      </p:sp>
      <p:sp>
        <p:nvSpPr>
          <p:cNvPr id="9" name="Rectangle 8"/>
          <p:cNvSpPr/>
          <p:nvPr userDrawn="1"/>
        </p:nvSpPr>
        <p:spPr>
          <a:xfrm>
            <a:off x="3135085" y="6498020"/>
            <a:ext cx="84124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61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468A1-4B87-439B-82EC-C3C09A9F3392}" type="datetimeFigureOut">
              <a:rPr lang="en-US" smtClean="0"/>
              <a:t>1/18/22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971EA-3A6D-44E0-AE21-1C9457776B3F}" type="slidenum">
              <a:rPr lang="en-US" smtClean="0"/>
              <a:t>‹#›</a:t>
            </a:fld>
            <a:endParaRPr lang="en-US" dirty="0"/>
          </a:p>
        </p:txBody>
      </p:sp>
    </p:spTree>
    <p:extLst>
      <p:ext uri="{BB962C8B-B14F-4D97-AF65-F5344CB8AC3E}">
        <p14:creationId xmlns:p14="http://schemas.microsoft.com/office/powerpoint/2010/main" val="3707346369"/>
      </p:ext>
    </p:extLst>
  </p:cSld>
  <p:clrMap bg1="lt1" tx1="dk1" bg2="lt2" tx2="dk2" accent1="accent1" accent2="accent2" accent3="accent3" accent4="accent4" accent5="accent5" accent6="accent6" hlink="hlink" folHlink="folHlink"/>
  <p:sldLayoutIdLst>
    <p:sldLayoutId id="2147483663" r:id="rId1"/>
    <p:sldLayoutId id="2147483651" r:id="rId2"/>
    <p:sldLayoutId id="2147483664" r:id="rId3"/>
    <p:sldLayoutId id="2147483652" r:id="rId4"/>
    <p:sldLayoutId id="2147483650" r:id="rId5"/>
    <p:sldLayoutId id="2147483653" r:id="rId6"/>
    <p:sldLayoutId id="2147483654" r:id="rId7"/>
    <p:sldLayoutId id="2147483659" r:id="rId8"/>
    <p:sldLayoutId id="2147483655" r:id="rId9"/>
    <p:sldLayoutId id="2147483656" r:id="rId10"/>
    <p:sldLayoutId id="2147483660" r:id="rId11"/>
    <p:sldLayoutId id="2147483661"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8" name="TextBox 87"/>
          <p:cNvSpPr txBox="1"/>
          <p:nvPr/>
        </p:nvSpPr>
        <p:spPr>
          <a:xfrm>
            <a:off x="4283961" y="2770700"/>
            <a:ext cx="7101688" cy="1200329"/>
          </a:xfrm>
          <a:prstGeom prst="rect">
            <a:avLst/>
          </a:prstGeom>
          <a:noFill/>
        </p:spPr>
        <p:txBody>
          <a:bodyPr wrap="none" rtlCol="0">
            <a:spAutoFit/>
          </a:bodyPr>
          <a:lstStyle/>
          <a:p>
            <a:pPr algn="r"/>
            <a:r>
              <a:rPr lang="en-US" sz="7200" spc="-300" dirty="0">
                <a:solidFill>
                  <a:schemeClr val="tx1">
                    <a:lumMod val="85000"/>
                    <a:lumOff val="15000"/>
                  </a:schemeClr>
                </a:solidFill>
                <a:latin typeface="+mj-lt"/>
              </a:rPr>
              <a:t>WEBSITE XỬ LÝ ẢNH</a:t>
            </a:r>
            <a:endParaRPr lang="en-US" sz="4800" spc="-300" dirty="0">
              <a:solidFill>
                <a:schemeClr val="tx1">
                  <a:lumMod val="85000"/>
                  <a:lumOff val="15000"/>
                </a:schemeClr>
              </a:solidFill>
              <a:latin typeface="+mj-lt"/>
            </a:endParaRPr>
          </a:p>
        </p:txBody>
      </p:sp>
      <p:sp>
        <p:nvSpPr>
          <p:cNvPr id="2" name="Rectangle 1"/>
          <p:cNvSpPr/>
          <p:nvPr/>
        </p:nvSpPr>
        <p:spPr>
          <a:xfrm flipV="1">
            <a:off x="4551485" y="3925310"/>
            <a:ext cx="671904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Rectangle 2"/>
          <p:cNvSpPr/>
          <p:nvPr/>
        </p:nvSpPr>
        <p:spPr>
          <a:xfrm>
            <a:off x="0" y="1"/>
            <a:ext cx="2777576" cy="811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5400000">
            <a:off x="9735050" y="4416378"/>
            <a:ext cx="4102627" cy="811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C2CDD87-4C69-FF49-A19F-B658C652D814}"/>
              </a:ext>
            </a:extLst>
          </p:cNvPr>
          <p:cNvSpPr txBox="1"/>
          <p:nvPr/>
        </p:nvSpPr>
        <p:spPr>
          <a:xfrm>
            <a:off x="602166" y="4800680"/>
            <a:ext cx="8084634" cy="1477328"/>
          </a:xfrm>
          <a:prstGeom prst="rect">
            <a:avLst/>
          </a:prstGeom>
          <a:noFill/>
        </p:spPr>
        <p:txBody>
          <a:bodyPr wrap="square" rtlCol="0">
            <a:spAutoFit/>
          </a:bodyPr>
          <a:lstStyle/>
          <a:p>
            <a:r>
              <a:rPr lang="vi-VN" dirty="0">
                <a:latin typeface="+mj-lt"/>
              </a:rPr>
              <a:t>Giảng viên hướng dẫn: Thầy Ngô Thế Quyền</a:t>
            </a:r>
          </a:p>
          <a:p>
            <a:endParaRPr lang="vi-VN" dirty="0">
              <a:latin typeface="+mj-lt"/>
            </a:endParaRPr>
          </a:p>
          <a:p>
            <a:r>
              <a:rPr lang="vi-VN" dirty="0">
                <a:latin typeface="+mj-lt"/>
              </a:rPr>
              <a:t>Nhóm 16	     	    : Phạm Văn Tĩnh - 19000368</a:t>
            </a:r>
          </a:p>
          <a:p>
            <a:r>
              <a:rPr lang="vi-VN" dirty="0">
                <a:latin typeface="+mj-lt"/>
              </a:rPr>
              <a:t>		      Nguyễn Văn Mạnh – 19000359</a:t>
            </a:r>
          </a:p>
          <a:p>
            <a:r>
              <a:rPr lang="vi-VN" dirty="0">
                <a:latin typeface="+mj-lt"/>
              </a:rPr>
              <a:t>		      Trần Đức Việt – 19000379</a:t>
            </a:r>
          </a:p>
        </p:txBody>
      </p:sp>
      <p:pic>
        <p:nvPicPr>
          <p:cNvPr id="8" name="Picture 7">
            <a:extLst>
              <a:ext uri="{FF2B5EF4-FFF2-40B4-BE49-F238E27FC236}">
                <a16:creationId xmlns:a16="http://schemas.microsoft.com/office/drawing/2014/main" id="{92E7BC3C-C505-BE47-B89A-B7A05E14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8787" y="-131599"/>
            <a:ext cx="2777576" cy="2970544"/>
          </a:xfrm>
          <a:prstGeom prst="rect">
            <a:avLst/>
          </a:prstGeom>
        </p:spPr>
      </p:pic>
    </p:spTree>
    <p:extLst>
      <p:ext uri="{BB962C8B-B14F-4D97-AF65-F5344CB8AC3E}">
        <p14:creationId xmlns:p14="http://schemas.microsoft.com/office/powerpoint/2010/main" val="1340880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065524" y="4064658"/>
            <a:ext cx="2683419" cy="307777"/>
          </a:xfrm>
          <a:prstGeom prst="rect">
            <a:avLst/>
          </a:prstGeom>
          <a:noFill/>
        </p:spPr>
        <p:txBody>
          <a:bodyPr wrap="square" rtlCol="0">
            <a:spAutoFit/>
          </a:bodyPr>
          <a:lstStyle/>
          <a:p>
            <a:pPr algn="ctr"/>
            <a:r>
              <a:rPr lang="en-US" sz="1400" dirty="0">
                <a:solidFill>
                  <a:schemeClr val="bg1"/>
                </a:solidFill>
                <a:latin typeface="+mj-lt"/>
                <a:ea typeface="Cardo" panose="02020600000000000000" pitchFamily="18" charset="-79"/>
                <a:cs typeface="Cardo" panose="02020600000000000000" pitchFamily="18" charset="-79"/>
              </a:rPr>
              <a:t>CLICK HERE</a:t>
            </a:r>
            <a:endParaRPr lang="ru-RU" sz="1400" dirty="0">
              <a:solidFill>
                <a:schemeClr val="bg1"/>
              </a:solidFill>
              <a:latin typeface="+mj-lt"/>
              <a:ea typeface="Cardo" panose="02020600000000000000" pitchFamily="18" charset="-79"/>
              <a:cs typeface="Cardo" panose="02020600000000000000" pitchFamily="18" charset="-79"/>
            </a:endParaRPr>
          </a:p>
        </p:txBody>
      </p:sp>
      <p:sp>
        <p:nvSpPr>
          <p:cNvPr id="20" name="TextBox 19"/>
          <p:cNvSpPr txBox="1"/>
          <p:nvPr/>
        </p:nvSpPr>
        <p:spPr>
          <a:xfrm>
            <a:off x="954417" y="2547926"/>
            <a:ext cx="2824342" cy="1200329"/>
          </a:xfrm>
          <a:prstGeom prst="rect">
            <a:avLst/>
          </a:prstGeom>
          <a:noFill/>
        </p:spPr>
        <p:txBody>
          <a:bodyPr wrap="square" rtlCol="0">
            <a:spAutoFit/>
          </a:bodyPr>
          <a:lstStyle/>
          <a:p>
            <a:r>
              <a:rPr lang="en-US" sz="7200" b="1" kern="0" dirty="0">
                <a:solidFill>
                  <a:schemeClr val="tx1">
                    <a:lumMod val="85000"/>
                    <a:lumOff val="15000"/>
                  </a:schemeClr>
                </a:solidFill>
              </a:rPr>
              <a:t>GANs</a:t>
            </a:r>
          </a:p>
        </p:txBody>
      </p:sp>
      <p:sp>
        <p:nvSpPr>
          <p:cNvPr id="30" name="Rectangle 29"/>
          <p:cNvSpPr/>
          <p:nvPr/>
        </p:nvSpPr>
        <p:spPr>
          <a:xfrm>
            <a:off x="954417" y="2112089"/>
            <a:ext cx="2679735" cy="3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Rounded Rectangle 2">
            <a:extLst>
              <a:ext uri="{FF2B5EF4-FFF2-40B4-BE49-F238E27FC236}">
                <a16:creationId xmlns:a16="http://schemas.microsoft.com/office/drawing/2014/main" id="{48C94036-9307-B943-8FDA-D871CFCB6E45}"/>
              </a:ext>
            </a:extLst>
          </p:cNvPr>
          <p:cNvSpPr/>
          <p:nvPr/>
        </p:nvSpPr>
        <p:spPr>
          <a:xfrm>
            <a:off x="6511029" y="815830"/>
            <a:ext cx="4310541" cy="668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t>Bước 1</a:t>
            </a:r>
            <a:r>
              <a:rPr lang="vi-VN" dirty="0"/>
              <a:t>: Từ một nhiễu z bất kì, G sinh ra ảnh giả G(z) có kích thước như ảnh thật.</a:t>
            </a:r>
          </a:p>
        </p:txBody>
      </p:sp>
      <p:sp>
        <p:nvSpPr>
          <p:cNvPr id="10" name="Rounded Rectangle 9">
            <a:extLst>
              <a:ext uri="{FF2B5EF4-FFF2-40B4-BE49-F238E27FC236}">
                <a16:creationId xmlns:a16="http://schemas.microsoft.com/office/drawing/2014/main" id="{292385A5-04F8-1444-A0B3-AFB4FD6301B8}"/>
              </a:ext>
            </a:extLst>
          </p:cNvPr>
          <p:cNvSpPr/>
          <p:nvPr/>
        </p:nvSpPr>
        <p:spPr>
          <a:xfrm>
            <a:off x="6511032" y="1803856"/>
            <a:ext cx="4310541" cy="907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t>Bước 2</a:t>
            </a:r>
            <a:r>
              <a:rPr lang="vi-VN" dirty="0"/>
              <a:t>: x và G(z) cùng được đưa vào D kèm nhãn đúng sai. Train D để học khả năng phân biệt ảnh thật, ảnh giả.</a:t>
            </a:r>
          </a:p>
        </p:txBody>
      </p:sp>
      <p:sp>
        <p:nvSpPr>
          <p:cNvPr id="11" name="Rounded Rectangle 10">
            <a:extLst>
              <a:ext uri="{FF2B5EF4-FFF2-40B4-BE49-F238E27FC236}">
                <a16:creationId xmlns:a16="http://schemas.microsoft.com/office/drawing/2014/main" id="{4694FC62-02D4-BF4D-9276-64C8CF43B5B8}"/>
              </a:ext>
            </a:extLst>
          </p:cNvPr>
          <p:cNvSpPr/>
          <p:nvPr/>
        </p:nvSpPr>
        <p:spPr>
          <a:xfrm>
            <a:off x="6511031" y="3031079"/>
            <a:ext cx="4310541" cy="907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t>Bước 3</a:t>
            </a:r>
            <a:r>
              <a:rPr lang="vi-VN" dirty="0"/>
              <a:t>: Đưa G(z) vào D, dựa vào feedback của D trả về, G sẽ cải thiện khả năng fake của mình.</a:t>
            </a:r>
          </a:p>
        </p:txBody>
      </p:sp>
      <p:sp>
        <p:nvSpPr>
          <p:cNvPr id="12" name="Rounded Rectangle 11">
            <a:extLst>
              <a:ext uri="{FF2B5EF4-FFF2-40B4-BE49-F238E27FC236}">
                <a16:creationId xmlns:a16="http://schemas.microsoft.com/office/drawing/2014/main" id="{43F5F741-5930-1D40-87FF-5764293FB047}"/>
              </a:ext>
            </a:extLst>
          </p:cNvPr>
          <p:cNvSpPr/>
          <p:nvPr/>
        </p:nvSpPr>
        <p:spPr>
          <a:xfrm>
            <a:off x="6511030" y="4258301"/>
            <a:ext cx="4310541" cy="1873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t>Bước 4</a:t>
            </a:r>
            <a:r>
              <a:rPr lang="vi-VN" dirty="0"/>
              <a:t>: Quá trình trên sẽ lặp đi lặp lại như vậy, D dần cải thiện khả năng phân biệt, G dần cải thiện khả năng fake. Đến khi nào D không thể phân biệt được ảnh nào là ảnh do G tạo ra, ảnh nào là x, khi đó quá trình dừng lại.</a:t>
            </a:r>
          </a:p>
        </p:txBody>
      </p:sp>
    </p:spTree>
    <p:extLst>
      <p:ext uri="{BB962C8B-B14F-4D97-AF65-F5344CB8AC3E}">
        <p14:creationId xmlns:p14="http://schemas.microsoft.com/office/powerpoint/2010/main" val="4125574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379503"/>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03871" y="1487952"/>
            <a:ext cx="8881955" cy="453137"/>
          </a:xfrm>
          <a:prstGeom prst="rect">
            <a:avLst/>
          </a:prstGeom>
        </p:spPr>
        <p:txBody>
          <a:bodyPr wrap="square">
            <a:spAutoFit/>
          </a:bodyPr>
          <a:lstStyle/>
          <a:p>
            <a:pPr>
              <a:lnSpc>
                <a:spcPct val="150000"/>
              </a:lnSpc>
            </a:pPr>
            <a:r>
              <a:rPr lang="vi-VN" dirty="0"/>
              <a:t>Xuất phát ban đầu là ảnh cần được xử lý qua CNN để lấy feature map</a:t>
            </a:r>
            <a:r>
              <a:rPr lang="en-VN" sz="1200" dirty="0"/>
              <a:t> </a:t>
            </a:r>
            <a:endParaRPr lang="en-US" sz="1200" dirty="0">
              <a:solidFill>
                <a:schemeClr val="tx1">
                  <a:lumMod val="75000"/>
                  <a:lumOff val="25000"/>
                </a:schemeClr>
              </a:solidFill>
            </a:endParaRPr>
          </a:p>
        </p:txBody>
      </p:sp>
      <p:sp>
        <p:nvSpPr>
          <p:cNvPr id="29" name="TextBox 28"/>
          <p:cNvSpPr txBox="1"/>
          <p:nvPr/>
        </p:nvSpPr>
        <p:spPr>
          <a:xfrm>
            <a:off x="2068310" y="335018"/>
            <a:ext cx="8055411" cy="830997"/>
          </a:xfrm>
          <a:prstGeom prst="rect">
            <a:avLst/>
          </a:prstGeom>
          <a:noFill/>
        </p:spPr>
        <p:txBody>
          <a:bodyPr wrap="none" rtlCol="0">
            <a:spAutoFit/>
          </a:bodyPr>
          <a:lstStyle/>
          <a:p>
            <a:pPr algn="ctr"/>
            <a:r>
              <a:rPr lang="en-US" sz="4800" b="1" dirty="0">
                <a:solidFill>
                  <a:schemeClr val="bg1"/>
                </a:solidFill>
              </a:rPr>
              <a:t>CHUYỂN ĐỔI ẢNH DIGITAL</a:t>
            </a:r>
          </a:p>
        </p:txBody>
      </p:sp>
      <p:pic>
        <p:nvPicPr>
          <p:cNvPr id="7" name="image5.png">
            <a:extLst>
              <a:ext uri="{FF2B5EF4-FFF2-40B4-BE49-F238E27FC236}">
                <a16:creationId xmlns:a16="http://schemas.microsoft.com/office/drawing/2014/main" id="{57DD0BAE-3441-6D45-BF73-6B91170D354B}"/>
              </a:ext>
            </a:extLst>
          </p:cNvPr>
          <p:cNvPicPr>
            <a:picLocks noChangeAspect="1"/>
          </p:cNvPicPr>
          <p:nvPr/>
        </p:nvPicPr>
        <p:blipFill>
          <a:blip r:embed="rId2"/>
          <a:stretch>
            <a:fillRect/>
          </a:stretch>
        </p:blipFill>
        <p:spPr bwMode="auto">
          <a:xfrm>
            <a:off x="2203871" y="2049538"/>
            <a:ext cx="7784258" cy="4053852"/>
          </a:xfrm>
          <a:prstGeom prst="rect">
            <a:avLst/>
          </a:prstGeom>
        </p:spPr>
      </p:pic>
    </p:spTree>
    <p:extLst>
      <p:ext uri="{BB962C8B-B14F-4D97-AF65-F5344CB8AC3E}">
        <p14:creationId xmlns:p14="http://schemas.microsoft.com/office/powerpoint/2010/main" val="10011455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8"/>
                                        </p:tgtEl>
                                        <p:attrNameLst>
                                          <p:attrName>ppt_x</p:attrName>
                                        </p:attrNameLst>
                                      </p:cBhvr>
                                      <p:tavLst>
                                        <p:tav tm="0">
                                          <p:val>
                                            <p:strVal val="ppt_x"/>
                                          </p:val>
                                        </p:tav>
                                        <p:tav tm="100000">
                                          <p:val>
                                            <p:strVal val="ppt_x"/>
                                          </p:val>
                                        </p:tav>
                                      </p:tavLst>
                                    </p:anim>
                                    <p:anim calcmode="lin" valueType="num">
                                      <p:cBhvr additive="base">
                                        <p:cTn id="17" dur="500"/>
                                        <p:tgtEl>
                                          <p:spTgt spid="18"/>
                                        </p:tgtEl>
                                        <p:attrNameLst>
                                          <p:attrName>ppt_y</p:attrName>
                                        </p:attrNameLst>
                                      </p:cBhvr>
                                      <p:tavLst>
                                        <p:tav tm="0">
                                          <p:val>
                                            <p:strVal val="ppt_y"/>
                                          </p:val>
                                        </p:tav>
                                        <p:tav tm="100000">
                                          <p:val>
                                            <p:strVal val="1+ppt_h/2"/>
                                          </p:val>
                                        </p:tav>
                                      </p:tavLst>
                                    </p:anim>
                                    <p:set>
                                      <p:cBhvr>
                                        <p:cTn id="18" dur="1" fill="hold">
                                          <p:stCondLst>
                                            <p:cond delay="499"/>
                                          </p:stCondLst>
                                        </p:cTn>
                                        <p:tgtEl>
                                          <p:spTgt spid="18"/>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7"/>
                                        </p:tgtEl>
                                        <p:attrNameLst>
                                          <p:attrName>ppt_x</p:attrName>
                                        </p:attrNameLst>
                                      </p:cBhvr>
                                      <p:tavLst>
                                        <p:tav tm="0">
                                          <p:val>
                                            <p:strVal val="ppt_x"/>
                                          </p:val>
                                        </p:tav>
                                        <p:tav tm="100000">
                                          <p:val>
                                            <p:strVal val="ppt_x"/>
                                          </p:val>
                                        </p:tav>
                                      </p:tavLst>
                                    </p:anim>
                                    <p:anim calcmode="lin" valueType="num">
                                      <p:cBhvr additive="base">
                                        <p:cTn id="21" dur="500"/>
                                        <p:tgtEl>
                                          <p:spTgt spid="7"/>
                                        </p:tgtEl>
                                        <p:attrNameLst>
                                          <p:attrName>ppt_y</p:attrName>
                                        </p:attrNameLst>
                                      </p:cBhvr>
                                      <p:tavLst>
                                        <p:tav tm="0">
                                          <p:val>
                                            <p:strVal val="ppt_y"/>
                                          </p:val>
                                        </p:tav>
                                        <p:tav tm="100000">
                                          <p:val>
                                            <p:strVal val="1+ppt_h/2"/>
                                          </p:val>
                                        </p:tav>
                                      </p:tavLst>
                                    </p:anim>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379503"/>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39849" y="1501033"/>
            <a:ext cx="9076578" cy="453137"/>
          </a:xfrm>
          <a:prstGeom prst="rect">
            <a:avLst/>
          </a:prstGeom>
        </p:spPr>
        <p:txBody>
          <a:bodyPr wrap="square">
            <a:spAutoFit/>
          </a:bodyPr>
          <a:lstStyle/>
          <a:p>
            <a:pPr>
              <a:lnSpc>
                <a:spcPct val="150000"/>
              </a:lnSpc>
            </a:pPr>
            <a:r>
              <a:rPr lang="vi-VN" dirty="0"/>
              <a:t>Sau khi có được Feature Map, tiếp theo nhóm xây dựng mạng Generator để tạo ảnh giả</a:t>
            </a:r>
            <a:r>
              <a:rPr lang="en-VN" dirty="0"/>
              <a:t> </a:t>
            </a:r>
            <a:endParaRPr lang="en-US" sz="1200" dirty="0">
              <a:solidFill>
                <a:schemeClr val="tx1">
                  <a:lumMod val="75000"/>
                  <a:lumOff val="25000"/>
                </a:schemeClr>
              </a:solidFill>
            </a:endParaRPr>
          </a:p>
        </p:txBody>
      </p:sp>
      <p:sp>
        <p:nvSpPr>
          <p:cNvPr id="29" name="TextBox 28"/>
          <p:cNvSpPr txBox="1"/>
          <p:nvPr/>
        </p:nvSpPr>
        <p:spPr>
          <a:xfrm>
            <a:off x="2068310" y="335018"/>
            <a:ext cx="8055411" cy="830997"/>
          </a:xfrm>
          <a:prstGeom prst="rect">
            <a:avLst/>
          </a:prstGeom>
          <a:noFill/>
        </p:spPr>
        <p:txBody>
          <a:bodyPr wrap="none" rtlCol="0">
            <a:spAutoFit/>
          </a:bodyPr>
          <a:lstStyle/>
          <a:p>
            <a:pPr algn="ctr"/>
            <a:r>
              <a:rPr lang="en-US" sz="4800" b="1" dirty="0">
                <a:solidFill>
                  <a:schemeClr val="bg1"/>
                </a:solidFill>
              </a:rPr>
              <a:t>CHUYỂN ĐỔI ẢNH DIGITAL</a:t>
            </a:r>
          </a:p>
        </p:txBody>
      </p:sp>
      <p:pic>
        <p:nvPicPr>
          <p:cNvPr id="8" name="image4.png">
            <a:extLst>
              <a:ext uri="{FF2B5EF4-FFF2-40B4-BE49-F238E27FC236}">
                <a16:creationId xmlns:a16="http://schemas.microsoft.com/office/drawing/2014/main" id="{2D7ACAED-A995-824C-BD8E-55ECE55531C7}"/>
              </a:ext>
            </a:extLst>
          </p:cNvPr>
          <p:cNvPicPr>
            <a:picLocks noChangeAspect="1"/>
          </p:cNvPicPr>
          <p:nvPr/>
        </p:nvPicPr>
        <p:blipFill>
          <a:blip r:embed="rId2"/>
          <a:stretch>
            <a:fillRect/>
          </a:stretch>
        </p:blipFill>
        <p:spPr bwMode="auto">
          <a:xfrm>
            <a:off x="370882" y="2133046"/>
            <a:ext cx="6299550" cy="1954431"/>
          </a:xfrm>
          <a:prstGeom prst="rect">
            <a:avLst/>
          </a:prstGeom>
        </p:spPr>
      </p:pic>
      <p:pic>
        <p:nvPicPr>
          <p:cNvPr id="9" name="image8.png">
            <a:extLst>
              <a:ext uri="{FF2B5EF4-FFF2-40B4-BE49-F238E27FC236}">
                <a16:creationId xmlns:a16="http://schemas.microsoft.com/office/drawing/2014/main" id="{1FD5978D-0784-9F40-AFC1-7694EE5AE6CD}"/>
              </a:ext>
            </a:extLst>
          </p:cNvPr>
          <p:cNvPicPr>
            <a:picLocks noChangeAspect="1"/>
          </p:cNvPicPr>
          <p:nvPr/>
        </p:nvPicPr>
        <p:blipFill>
          <a:blip r:embed="rId3"/>
          <a:stretch>
            <a:fillRect/>
          </a:stretch>
        </p:blipFill>
        <p:spPr bwMode="auto">
          <a:xfrm>
            <a:off x="5765253" y="4087477"/>
            <a:ext cx="5481320" cy="2181225"/>
          </a:xfrm>
          <a:prstGeom prst="rect">
            <a:avLst/>
          </a:prstGeom>
        </p:spPr>
      </p:pic>
      <p:sp>
        <p:nvSpPr>
          <p:cNvPr id="2" name="TextBox 1">
            <a:extLst>
              <a:ext uri="{FF2B5EF4-FFF2-40B4-BE49-F238E27FC236}">
                <a16:creationId xmlns:a16="http://schemas.microsoft.com/office/drawing/2014/main" id="{82EB93AA-9279-054B-93D6-CD67E8E653CD}"/>
              </a:ext>
            </a:extLst>
          </p:cNvPr>
          <p:cNvSpPr txBox="1"/>
          <p:nvPr/>
        </p:nvSpPr>
        <p:spPr>
          <a:xfrm>
            <a:off x="8323603" y="2976156"/>
            <a:ext cx="2572284" cy="646331"/>
          </a:xfrm>
          <a:prstGeom prst="rect">
            <a:avLst/>
          </a:prstGeom>
          <a:noFill/>
        </p:spPr>
        <p:txBody>
          <a:bodyPr wrap="square" rtlCol="0">
            <a:spAutoFit/>
          </a:bodyPr>
          <a:lstStyle/>
          <a:p>
            <a:r>
              <a:rPr lang="vi-VN" dirty="0"/>
              <a:t>Cấu trúc mạng Generator</a:t>
            </a:r>
          </a:p>
        </p:txBody>
      </p:sp>
      <p:sp>
        <p:nvSpPr>
          <p:cNvPr id="3" name="TextBox 2">
            <a:extLst>
              <a:ext uri="{FF2B5EF4-FFF2-40B4-BE49-F238E27FC236}">
                <a16:creationId xmlns:a16="http://schemas.microsoft.com/office/drawing/2014/main" id="{01E5711B-B340-E542-BF32-45B174404755}"/>
              </a:ext>
            </a:extLst>
          </p:cNvPr>
          <p:cNvSpPr txBox="1"/>
          <p:nvPr/>
        </p:nvSpPr>
        <p:spPr>
          <a:xfrm>
            <a:off x="2728747" y="4710636"/>
            <a:ext cx="2119357" cy="646331"/>
          </a:xfrm>
          <a:prstGeom prst="rect">
            <a:avLst/>
          </a:prstGeom>
          <a:noFill/>
        </p:spPr>
        <p:txBody>
          <a:bodyPr wrap="square" rtlCol="0">
            <a:spAutoFit/>
          </a:bodyPr>
          <a:lstStyle/>
          <a:p>
            <a:r>
              <a:rPr lang="vi-VN" dirty="0"/>
              <a:t>Cấu trúc các khối block</a:t>
            </a:r>
          </a:p>
        </p:txBody>
      </p:sp>
    </p:spTree>
    <p:extLst>
      <p:ext uri="{BB962C8B-B14F-4D97-AF65-F5344CB8AC3E}">
        <p14:creationId xmlns:p14="http://schemas.microsoft.com/office/powerpoint/2010/main" val="239621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2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1" nodeType="clickEffect">
                                  <p:stCondLst>
                                    <p:cond delay="0"/>
                                  </p:stCondLst>
                                  <p:childTnLst>
                                    <p:animEffect transition="out" filter="blinds(horizontal)">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3" presetClass="exit" presetSubtype="10" fill="hold" nodeType="withEffect">
                                  <p:stCondLst>
                                    <p:cond delay="0"/>
                                  </p:stCondLst>
                                  <p:childTnLst>
                                    <p:animEffect transition="out" filter="blinds(horizontal)">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 grpId="0"/>
      <p:bldP spid="2" grpId="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379503"/>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39849" y="1501033"/>
            <a:ext cx="9076578" cy="646331"/>
          </a:xfrm>
          <a:prstGeom prst="rect">
            <a:avLst/>
          </a:prstGeom>
        </p:spPr>
        <p:txBody>
          <a:bodyPr wrap="square">
            <a:spAutoFit/>
          </a:bodyPr>
          <a:lstStyle/>
          <a:p>
            <a:r>
              <a:rPr lang="vi-VN" dirty="0"/>
              <a:t>Generator có đầu ra là ảnh fake, ảnh fake này sẽ được kiểm tra bởi Discriminator. Discriminator sẽ cố gắng phân biệt ảnh fake được sinh ra bởi Generator và ảnh gốc. </a:t>
            </a:r>
            <a:endParaRPr lang="en-VN" dirty="0"/>
          </a:p>
        </p:txBody>
      </p:sp>
      <p:sp>
        <p:nvSpPr>
          <p:cNvPr id="29" name="TextBox 28"/>
          <p:cNvSpPr txBox="1"/>
          <p:nvPr/>
        </p:nvSpPr>
        <p:spPr>
          <a:xfrm>
            <a:off x="2068310" y="335018"/>
            <a:ext cx="8055411" cy="830997"/>
          </a:xfrm>
          <a:prstGeom prst="rect">
            <a:avLst/>
          </a:prstGeom>
          <a:noFill/>
        </p:spPr>
        <p:txBody>
          <a:bodyPr wrap="none" rtlCol="0">
            <a:spAutoFit/>
          </a:bodyPr>
          <a:lstStyle/>
          <a:p>
            <a:pPr algn="ctr"/>
            <a:r>
              <a:rPr lang="en-US" sz="4800" b="1" dirty="0">
                <a:solidFill>
                  <a:schemeClr val="bg1"/>
                </a:solidFill>
              </a:rPr>
              <a:t>CHUYỂN ĐỔI ẢNH DIGITAL</a:t>
            </a:r>
          </a:p>
        </p:txBody>
      </p:sp>
      <p:pic>
        <p:nvPicPr>
          <p:cNvPr id="10" name="image9.png">
            <a:extLst>
              <a:ext uri="{FF2B5EF4-FFF2-40B4-BE49-F238E27FC236}">
                <a16:creationId xmlns:a16="http://schemas.microsoft.com/office/drawing/2014/main" id="{B1A1F9D5-9BB1-CD46-9FAD-1FD09ADE7F44}"/>
              </a:ext>
            </a:extLst>
          </p:cNvPr>
          <p:cNvPicPr>
            <a:picLocks noChangeAspect="1"/>
          </p:cNvPicPr>
          <p:nvPr/>
        </p:nvPicPr>
        <p:blipFill>
          <a:blip r:embed="rId2"/>
          <a:stretch>
            <a:fillRect/>
          </a:stretch>
        </p:blipFill>
        <p:spPr bwMode="auto">
          <a:xfrm>
            <a:off x="2352105" y="2465175"/>
            <a:ext cx="7487789" cy="2654656"/>
          </a:xfrm>
          <a:prstGeom prst="rect">
            <a:avLst/>
          </a:prstGeom>
        </p:spPr>
      </p:pic>
      <p:sp>
        <p:nvSpPr>
          <p:cNvPr id="4" name="TextBox 3">
            <a:extLst>
              <a:ext uri="{FF2B5EF4-FFF2-40B4-BE49-F238E27FC236}">
                <a16:creationId xmlns:a16="http://schemas.microsoft.com/office/drawing/2014/main" id="{481D2CDE-C188-EE40-8EDA-0F613F9D700A}"/>
              </a:ext>
            </a:extLst>
          </p:cNvPr>
          <p:cNvSpPr txBox="1"/>
          <p:nvPr/>
        </p:nvSpPr>
        <p:spPr>
          <a:xfrm>
            <a:off x="4639895" y="5437642"/>
            <a:ext cx="3076486" cy="369332"/>
          </a:xfrm>
          <a:prstGeom prst="rect">
            <a:avLst/>
          </a:prstGeom>
          <a:noFill/>
        </p:spPr>
        <p:txBody>
          <a:bodyPr wrap="square" rtlCol="0">
            <a:spAutoFit/>
          </a:bodyPr>
          <a:lstStyle/>
          <a:p>
            <a:r>
              <a:rPr lang="vi-VN" dirty="0"/>
              <a:t>Cấu trúc mạng Discriminator</a:t>
            </a:r>
          </a:p>
        </p:txBody>
      </p:sp>
    </p:spTree>
    <p:extLst>
      <p:ext uri="{BB962C8B-B14F-4D97-AF65-F5344CB8AC3E}">
        <p14:creationId xmlns:p14="http://schemas.microsoft.com/office/powerpoint/2010/main" val="221453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Left)">
                                      <p:cBhvr>
                                        <p:cTn id="12" dur="500"/>
                                        <p:tgtEl>
                                          <p:spTgt spid="10"/>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trips(down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xit" presetSubtype="10" fill="hold" grpId="1" nodeType="clickEffect">
                                  <p:stCondLst>
                                    <p:cond delay="0"/>
                                  </p:stCondLst>
                                  <p:childTnLst>
                                    <p:animEffect transition="out" filter="checkerboard(across)">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5" presetClass="exit" presetSubtype="10" fill="hold" nodeType="withEffect">
                                  <p:stCondLst>
                                    <p:cond delay="0"/>
                                  </p:stCondLst>
                                  <p:childTnLst>
                                    <p:animEffect transition="out" filter="checkerboard(across)">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5" presetClass="exit" presetSubtype="10" fill="hold" grpId="1" nodeType="withEffect">
                                  <p:stCondLst>
                                    <p:cond delay="0"/>
                                  </p:stCondLst>
                                  <p:childTnLst>
                                    <p:animEffect transition="out" filter="checkerboard(across)">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379503"/>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068310" y="335018"/>
            <a:ext cx="8055411" cy="830997"/>
          </a:xfrm>
          <a:prstGeom prst="rect">
            <a:avLst/>
          </a:prstGeom>
          <a:noFill/>
        </p:spPr>
        <p:txBody>
          <a:bodyPr wrap="none" rtlCol="0">
            <a:spAutoFit/>
          </a:bodyPr>
          <a:lstStyle/>
          <a:p>
            <a:pPr algn="ctr"/>
            <a:r>
              <a:rPr lang="en-US" sz="4800" b="1" dirty="0">
                <a:solidFill>
                  <a:schemeClr val="bg1"/>
                </a:solidFill>
              </a:rPr>
              <a:t>CHUYỂN ĐỔI ẢNH DIGITAL</a:t>
            </a:r>
          </a:p>
        </p:txBody>
      </p:sp>
      <p:sp>
        <p:nvSpPr>
          <p:cNvPr id="3" name="Rounded Rectangle 2">
            <a:extLst>
              <a:ext uri="{FF2B5EF4-FFF2-40B4-BE49-F238E27FC236}">
                <a16:creationId xmlns:a16="http://schemas.microsoft.com/office/drawing/2014/main" id="{B1D57E18-FCFA-A64F-A716-3B98FA3A273E}"/>
              </a:ext>
            </a:extLst>
          </p:cNvPr>
          <p:cNvSpPr/>
          <p:nvPr/>
        </p:nvSpPr>
        <p:spPr>
          <a:xfrm>
            <a:off x="4596213" y="1863221"/>
            <a:ext cx="2999574" cy="367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Generator &amp; Discriminator</a:t>
            </a:r>
          </a:p>
        </p:txBody>
      </p:sp>
      <p:sp>
        <p:nvSpPr>
          <p:cNvPr id="11" name="Rounded Rectangle 10">
            <a:extLst>
              <a:ext uri="{FF2B5EF4-FFF2-40B4-BE49-F238E27FC236}">
                <a16:creationId xmlns:a16="http://schemas.microsoft.com/office/drawing/2014/main" id="{6CC80FEC-C3AC-6A41-B1D2-0DB60093FB2A}"/>
              </a:ext>
            </a:extLst>
          </p:cNvPr>
          <p:cNvSpPr/>
          <p:nvPr/>
        </p:nvSpPr>
        <p:spPr>
          <a:xfrm>
            <a:off x="4596213" y="2807885"/>
            <a:ext cx="2999574" cy="367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Loss Function</a:t>
            </a:r>
          </a:p>
        </p:txBody>
      </p:sp>
      <p:sp>
        <p:nvSpPr>
          <p:cNvPr id="12" name="Rounded Rectangle 11">
            <a:extLst>
              <a:ext uri="{FF2B5EF4-FFF2-40B4-BE49-F238E27FC236}">
                <a16:creationId xmlns:a16="http://schemas.microsoft.com/office/drawing/2014/main" id="{0DC06C06-41A0-0B4D-BDC2-C24E06D0E0A2}"/>
              </a:ext>
            </a:extLst>
          </p:cNvPr>
          <p:cNvSpPr/>
          <p:nvPr/>
        </p:nvSpPr>
        <p:spPr>
          <a:xfrm>
            <a:off x="4596213" y="4819023"/>
            <a:ext cx="2999574" cy="367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Training – Test Model</a:t>
            </a:r>
          </a:p>
        </p:txBody>
      </p:sp>
      <p:sp>
        <p:nvSpPr>
          <p:cNvPr id="13" name="Rounded Rectangle 12">
            <a:extLst>
              <a:ext uri="{FF2B5EF4-FFF2-40B4-BE49-F238E27FC236}">
                <a16:creationId xmlns:a16="http://schemas.microsoft.com/office/drawing/2014/main" id="{E599C710-5E20-EE41-AAFD-0EC0FD98D257}"/>
              </a:ext>
            </a:extLst>
          </p:cNvPr>
          <p:cNvSpPr/>
          <p:nvPr/>
        </p:nvSpPr>
        <p:spPr>
          <a:xfrm>
            <a:off x="4596213" y="3813069"/>
            <a:ext cx="2999574" cy="367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Edge_smooth</a:t>
            </a:r>
          </a:p>
        </p:txBody>
      </p:sp>
      <p:sp>
        <p:nvSpPr>
          <p:cNvPr id="14" name="Rounded Rectangle 13">
            <a:extLst>
              <a:ext uri="{FF2B5EF4-FFF2-40B4-BE49-F238E27FC236}">
                <a16:creationId xmlns:a16="http://schemas.microsoft.com/office/drawing/2014/main" id="{7690CDAD-D926-0848-AEF2-7BF8CD46167A}"/>
              </a:ext>
            </a:extLst>
          </p:cNvPr>
          <p:cNvSpPr/>
          <p:nvPr/>
        </p:nvSpPr>
        <p:spPr>
          <a:xfrm>
            <a:off x="4596213" y="5811458"/>
            <a:ext cx="2999574" cy="367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Transform</a:t>
            </a:r>
          </a:p>
        </p:txBody>
      </p:sp>
      <p:sp>
        <p:nvSpPr>
          <p:cNvPr id="5" name="Down Arrow 4">
            <a:extLst>
              <a:ext uri="{FF2B5EF4-FFF2-40B4-BE49-F238E27FC236}">
                <a16:creationId xmlns:a16="http://schemas.microsoft.com/office/drawing/2014/main" id="{C81C633A-4878-F948-98B4-CFD63F347B61}"/>
              </a:ext>
            </a:extLst>
          </p:cNvPr>
          <p:cNvSpPr/>
          <p:nvPr/>
        </p:nvSpPr>
        <p:spPr>
          <a:xfrm>
            <a:off x="5929357" y="5282719"/>
            <a:ext cx="333286" cy="4443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Down Arrow 14">
            <a:extLst>
              <a:ext uri="{FF2B5EF4-FFF2-40B4-BE49-F238E27FC236}">
                <a16:creationId xmlns:a16="http://schemas.microsoft.com/office/drawing/2014/main" id="{AE06925B-DA2C-3C4C-94C1-CFB851DFD029}"/>
              </a:ext>
            </a:extLst>
          </p:cNvPr>
          <p:cNvSpPr/>
          <p:nvPr/>
        </p:nvSpPr>
        <p:spPr>
          <a:xfrm>
            <a:off x="5929357" y="4278416"/>
            <a:ext cx="333286" cy="4443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Down Arrow 15">
            <a:extLst>
              <a:ext uri="{FF2B5EF4-FFF2-40B4-BE49-F238E27FC236}">
                <a16:creationId xmlns:a16="http://schemas.microsoft.com/office/drawing/2014/main" id="{9ADB4827-9442-EA44-9CEA-C96514716FC5}"/>
              </a:ext>
            </a:extLst>
          </p:cNvPr>
          <p:cNvSpPr/>
          <p:nvPr/>
        </p:nvSpPr>
        <p:spPr>
          <a:xfrm>
            <a:off x="5929357" y="2303130"/>
            <a:ext cx="333286" cy="4443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Down Arrow 16">
            <a:extLst>
              <a:ext uri="{FF2B5EF4-FFF2-40B4-BE49-F238E27FC236}">
                <a16:creationId xmlns:a16="http://schemas.microsoft.com/office/drawing/2014/main" id="{581B3635-E9C7-F544-A3C3-D8A2430C497A}"/>
              </a:ext>
            </a:extLst>
          </p:cNvPr>
          <p:cNvSpPr/>
          <p:nvPr/>
        </p:nvSpPr>
        <p:spPr>
          <a:xfrm>
            <a:off x="5929357" y="3278054"/>
            <a:ext cx="333286" cy="4443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14172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checkerboard(across)">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heckerboard(across)">
                                      <p:cBhvr>
                                        <p:cTn id="20" dur="500"/>
                                        <p:tgtEl>
                                          <p:spTgt spid="13"/>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heckerboard(across)">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checkerboard(across)">
                                      <p:cBhvr>
                                        <p:cTn id="28" dur="500"/>
                                        <p:tgtEl>
                                          <p:spTgt spid="12"/>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checkerboard(across)">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checkerboard(across)">
                                      <p:cBhvr>
                                        <p:cTn id="36" dur="500"/>
                                        <p:tgtEl>
                                          <p:spTgt spid="14"/>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checkerboard(across)">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4" grpId="0" animBg="1"/>
      <p:bldP spid="5"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824590" y="4100517"/>
            <a:ext cx="2683419" cy="307777"/>
          </a:xfrm>
          <a:prstGeom prst="rect">
            <a:avLst/>
          </a:prstGeom>
          <a:noFill/>
        </p:spPr>
        <p:txBody>
          <a:bodyPr wrap="square" rtlCol="0">
            <a:spAutoFit/>
          </a:bodyPr>
          <a:lstStyle/>
          <a:p>
            <a:pPr algn="ctr"/>
            <a:r>
              <a:rPr lang="en-US" sz="1400" dirty="0">
                <a:solidFill>
                  <a:schemeClr val="bg1"/>
                </a:solidFill>
                <a:latin typeface="+mj-lt"/>
                <a:ea typeface="Cardo" panose="02020600000000000000" pitchFamily="18" charset="-79"/>
                <a:cs typeface="Cardo" panose="02020600000000000000" pitchFamily="18" charset="-79"/>
              </a:rPr>
              <a:t>CLICK HERE</a:t>
            </a:r>
            <a:endParaRPr lang="ru-RU" sz="1400" dirty="0">
              <a:solidFill>
                <a:schemeClr val="bg1"/>
              </a:solidFill>
              <a:latin typeface="+mj-lt"/>
              <a:ea typeface="Cardo" panose="02020600000000000000" pitchFamily="18" charset="-79"/>
              <a:cs typeface="Cardo" panose="02020600000000000000" pitchFamily="18" charset="-79"/>
            </a:endParaRPr>
          </a:p>
        </p:txBody>
      </p:sp>
      <p:sp>
        <p:nvSpPr>
          <p:cNvPr id="20" name="TextBox 19"/>
          <p:cNvSpPr txBox="1"/>
          <p:nvPr/>
        </p:nvSpPr>
        <p:spPr>
          <a:xfrm>
            <a:off x="6709760" y="2651146"/>
            <a:ext cx="6728336" cy="1015663"/>
          </a:xfrm>
          <a:prstGeom prst="rect">
            <a:avLst/>
          </a:prstGeom>
          <a:noFill/>
        </p:spPr>
        <p:txBody>
          <a:bodyPr wrap="square" rtlCol="0">
            <a:spAutoFit/>
          </a:bodyPr>
          <a:lstStyle/>
          <a:p>
            <a:r>
              <a:rPr lang="en-US" sz="6000" b="1" kern="0" dirty="0">
                <a:solidFill>
                  <a:schemeClr val="tx1">
                    <a:lumMod val="85000"/>
                    <a:lumOff val="15000"/>
                  </a:schemeClr>
                </a:solidFill>
              </a:rPr>
              <a:t>Faster –RCNN</a:t>
            </a:r>
          </a:p>
        </p:txBody>
      </p:sp>
      <p:sp>
        <p:nvSpPr>
          <p:cNvPr id="30" name="Rectangle 29"/>
          <p:cNvSpPr/>
          <p:nvPr/>
        </p:nvSpPr>
        <p:spPr>
          <a:xfrm>
            <a:off x="6893859" y="2354783"/>
            <a:ext cx="2679735" cy="310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Rounded Rectangle 1">
            <a:extLst>
              <a:ext uri="{FF2B5EF4-FFF2-40B4-BE49-F238E27FC236}">
                <a16:creationId xmlns:a16="http://schemas.microsoft.com/office/drawing/2014/main" id="{B3BFA863-A5ED-144E-86FF-E96638A6303A}"/>
              </a:ext>
            </a:extLst>
          </p:cNvPr>
          <p:cNvSpPr/>
          <p:nvPr/>
        </p:nvSpPr>
        <p:spPr>
          <a:xfrm>
            <a:off x="1440593" y="950260"/>
            <a:ext cx="3451411" cy="502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Input image được đưa qua 1 backbone CNN, thu được feature map.</a:t>
            </a:r>
          </a:p>
        </p:txBody>
      </p:sp>
      <p:sp>
        <p:nvSpPr>
          <p:cNvPr id="13" name="Rounded Rectangle 12">
            <a:extLst>
              <a:ext uri="{FF2B5EF4-FFF2-40B4-BE49-F238E27FC236}">
                <a16:creationId xmlns:a16="http://schemas.microsoft.com/office/drawing/2014/main" id="{D33EBFB5-8FC6-7048-B48B-7A97FFE7D2C0}"/>
              </a:ext>
            </a:extLst>
          </p:cNvPr>
          <p:cNvSpPr/>
          <p:nvPr/>
        </p:nvSpPr>
        <p:spPr>
          <a:xfrm>
            <a:off x="1440592" y="1640541"/>
            <a:ext cx="3451411" cy="1084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Một mạng con RPN (gồm các conv layer) dùng để trích ra các vùng gọi là RoI (Region of Interest), hay các vùng có khả năng chứa đối tượng từ feature map của ảnh.</a:t>
            </a:r>
          </a:p>
        </p:txBody>
      </p:sp>
      <p:sp>
        <p:nvSpPr>
          <p:cNvPr id="14" name="Rounded Rectangle 13">
            <a:extLst>
              <a:ext uri="{FF2B5EF4-FFF2-40B4-BE49-F238E27FC236}">
                <a16:creationId xmlns:a16="http://schemas.microsoft.com/office/drawing/2014/main" id="{90CCB6EB-8F5D-6842-B932-3C0053709729}"/>
              </a:ext>
            </a:extLst>
          </p:cNvPr>
          <p:cNvSpPr/>
          <p:nvPr/>
        </p:nvSpPr>
        <p:spPr>
          <a:xfrm>
            <a:off x="1440591" y="2905095"/>
            <a:ext cx="3451411" cy="502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Faster-RCNN </a:t>
            </a:r>
            <a:r>
              <a:rPr lang="en-US" sz="1400" dirty="0" err="1"/>
              <a:t>còn</a:t>
            </a:r>
            <a:r>
              <a:rPr lang="en-US" sz="1400" dirty="0"/>
              <a:t> </a:t>
            </a:r>
            <a:r>
              <a:rPr lang="en-US" sz="1400" dirty="0" err="1"/>
              <a:t>định</a:t>
            </a:r>
            <a:r>
              <a:rPr lang="en-US" sz="1400" dirty="0"/>
              <a:t> </a:t>
            </a:r>
            <a:r>
              <a:rPr lang="en-US" sz="1400" dirty="0" err="1"/>
              <a:t>nghĩa</a:t>
            </a:r>
            <a:r>
              <a:rPr lang="en-US" sz="1400" dirty="0"/>
              <a:t> </a:t>
            </a:r>
            <a:r>
              <a:rPr lang="en-US" sz="1400" dirty="0" err="1"/>
              <a:t>thêm</a:t>
            </a:r>
            <a:r>
              <a:rPr lang="en-US" sz="1400" dirty="0"/>
              <a:t> </a:t>
            </a:r>
            <a:r>
              <a:rPr lang="en-US" sz="1400" dirty="0" err="1"/>
              <a:t>khái</a:t>
            </a:r>
            <a:r>
              <a:rPr lang="en-US" sz="1400" dirty="0"/>
              <a:t> </a:t>
            </a:r>
            <a:r>
              <a:rPr lang="en-US" sz="1400" dirty="0" err="1"/>
              <a:t>niệm</a:t>
            </a:r>
            <a:r>
              <a:rPr lang="en-US" sz="1400" dirty="0"/>
              <a:t> anchor.</a:t>
            </a:r>
            <a:endParaRPr lang="vi-VN" sz="1400" dirty="0"/>
          </a:p>
        </p:txBody>
      </p:sp>
      <p:sp>
        <p:nvSpPr>
          <p:cNvPr id="15" name="Rounded Rectangle 14">
            <a:extLst>
              <a:ext uri="{FF2B5EF4-FFF2-40B4-BE49-F238E27FC236}">
                <a16:creationId xmlns:a16="http://schemas.microsoft.com/office/drawing/2014/main" id="{EAEA6498-5033-4949-8011-4309E2D46651}"/>
              </a:ext>
            </a:extLst>
          </p:cNvPr>
          <p:cNvSpPr/>
          <p:nvPr/>
        </p:nvSpPr>
        <p:spPr>
          <a:xfrm>
            <a:off x="1440590" y="3598492"/>
            <a:ext cx="3451411" cy="10156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Sau khi đi qua RPN, ta sẽ thu được vùng RoI với kích thước khác nhau (W &amp; H) nên sử dụng RoI Pooling để thu về cùng 1 kích thước cố định</a:t>
            </a:r>
          </a:p>
        </p:txBody>
      </p:sp>
      <p:sp>
        <p:nvSpPr>
          <p:cNvPr id="16" name="Rounded Rectangle 15">
            <a:extLst>
              <a:ext uri="{FF2B5EF4-FFF2-40B4-BE49-F238E27FC236}">
                <a16:creationId xmlns:a16="http://schemas.microsoft.com/office/drawing/2014/main" id="{840B00A8-C055-4245-975D-E5F632025192}"/>
              </a:ext>
            </a:extLst>
          </p:cNvPr>
          <p:cNvSpPr/>
          <p:nvPr/>
        </p:nvSpPr>
        <p:spPr>
          <a:xfrm>
            <a:off x="1440590" y="4809172"/>
            <a:ext cx="3451411" cy="1161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Thực</a:t>
            </a:r>
            <a:r>
              <a:rPr lang="en-US" sz="1400" dirty="0"/>
              <a:t> </a:t>
            </a:r>
            <a:r>
              <a:rPr lang="en-US" sz="1400" dirty="0" err="1"/>
              <a:t>hiện</a:t>
            </a:r>
            <a:r>
              <a:rPr lang="en-US" sz="1400" dirty="0"/>
              <a:t> </a:t>
            </a:r>
            <a:r>
              <a:rPr lang="en-US" sz="1400" dirty="0" err="1"/>
              <a:t>tách</a:t>
            </a:r>
            <a:r>
              <a:rPr lang="en-US" sz="1400" dirty="0"/>
              <a:t> </a:t>
            </a:r>
            <a:r>
              <a:rPr lang="en-US" sz="1400" dirty="0" err="1"/>
              <a:t>thành</a:t>
            </a:r>
            <a:r>
              <a:rPr lang="en-US" sz="1400" dirty="0"/>
              <a:t> 2 </a:t>
            </a:r>
            <a:r>
              <a:rPr lang="en-US" sz="1400" dirty="0" err="1"/>
              <a:t>nhánh</a:t>
            </a:r>
            <a:r>
              <a:rPr lang="en-US" sz="1400" dirty="0"/>
              <a:t> </a:t>
            </a:r>
            <a:r>
              <a:rPr lang="en-US" sz="1400" dirty="0" err="1"/>
              <a:t>ở</a:t>
            </a:r>
            <a:r>
              <a:rPr lang="en-US" sz="1400" dirty="0"/>
              <a:t> </a:t>
            </a:r>
            <a:r>
              <a:rPr lang="en-US" sz="1400" dirty="0" err="1"/>
              <a:t>phần</a:t>
            </a:r>
            <a:r>
              <a:rPr lang="en-US" sz="1400" dirty="0"/>
              <a:t> </a:t>
            </a:r>
            <a:r>
              <a:rPr lang="en-US" sz="1400" dirty="0" err="1"/>
              <a:t>cuối</a:t>
            </a:r>
            <a:r>
              <a:rPr lang="en-US" sz="1400" dirty="0"/>
              <a:t> </a:t>
            </a:r>
            <a:r>
              <a:rPr lang="en-US" sz="1400" dirty="0" err="1"/>
              <a:t>của</a:t>
            </a:r>
            <a:r>
              <a:rPr lang="en-US" sz="1400" dirty="0"/>
              <a:t> model, 1 </a:t>
            </a:r>
            <a:r>
              <a:rPr lang="en-US" sz="1400" dirty="0" err="1"/>
              <a:t>cho</a:t>
            </a:r>
            <a:r>
              <a:rPr lang="en-US" sz="1400" dirty="0"/>
              <a:t> object classification </a:t>
            </a:r>
            <a:r>
              <a:rPr lang="en-US" sz="1400" dirty="0" err="1"/>
              <a:t>với</a:t>
            </a:r>
            <a:r>
              <a:rPr lang="en-US" sz="1400" dirty="0"/>
              <a:t> N + 1 (N </a:t>
            </a:r>
            <a:r>
              <a:rPr lang="en-US" sz="1400" dirty="0" err="1"/>
              <a:t>là</a:t>
            </a:r>
            <a:r>
              <a:rPr lang="en-US" sz="1400" dirty="0"/>
              <a:t> </a:t>
            </a:r>
            <a:r>
              <a:rPr lang="en-US" sz="1400" dirty="0" err="1"/>
              <a:t>tổng</a:t>
            </a:r>
            <a:r>
              <a:rPr lang="en-US" sz="1400" dirty="0"/>
              <a:t> </a:t>
            </a:r>
            <a:r>
              <a:rPr lang="en-US" sz="1400" dirty="0" err="1"/>
              <a:t>số</a:t>
            </a:r>
            <a:r>
              <a:rPr lang="en-US" sz="1400" dirty="0"/>
              <a:t> class, +1 </a:t>
            </a:r>
            <a:r>
              <a:rPr lang="en-US" sz="1400" dirty="0" err="1"/>
              <a:t>là</a:t>
            </a:r>
            <a:r>
              <a:rPr lang="en-US" sz="1400" dirty="0"/>
              <a:t> background) </a:t>
            </a:r>
            <a:r>
              <a:rPr lang="en-US" sz="1400" dirty="0" err="1"/>
              <a:t>với</a:t>
            </a:r>
            <a:r>
              <a:rPr lang="en-US" sz="1400" dirty="0"/>
              <a:t> bounding box regression</a:t>
            </a:r>
            <a:endParaRPr lang="vi-VN" sz="1400" dirty="0"/>
          </a:p>
        </p:txBody>
      </p:sp>
    </p:spTree>
    <p:extLst>
      <p:ext uri="{BB962C8B-B14F-4D97-AF65-F5344CB8AC3E}">
        <p14:creationId xmlns:p14="http://schemas.microsoft.com/office/powerpoint/2010/main" val="3620600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379503"/>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974273" y="335018"/>
            <a:ext cx="10243510" cy="830997"/>
          </a:xfrm>
          <a:prstGeom prst="rect">
            <a:avLst/>
          </a:prstGeom>
          <a:noFill/>
        </p:spPr>
        <p:txBody>
          <a:bodyPr wrap="none" rtlCol="0">
            <a:spAutoFit/>
          </a:bodyPr>
          <a:lstStyle/>
          <a:p>
            <a:pPr algn="ctr"/>
            <a:r>
              <a:rPr lang="en-US" sz="4800" b="1" dirty="0">
                <a:solidFill>
                  <a:schemeClr val="bg1"/>
                </a:solidFill>
              </a:rPr>
              <a:t>NHẬN DIỆN VẬT THỂ TRONG ẢNH</a:t>
            </a:r>
          </a:p>
        </p:txBody>
      </p:sp>
      <p:sp>
        <p:nvSpPr>
          <p:cNvPr id="3" name="Rounded Rectangle 2">
            <a:extLst>
              <a:ext uri="{FF2B5EF4-FFF2-40B4-BE49-F238E27FC236}">
                <a16:creationId xmlns:a16="http://schemas.microsoft.com/office/drawing/2014/main" id="{B1D57E18-FCFA-A64F-A716-3B98FA3A273E}"/>
              </a:ext>
            </a:extLst>
          </p:cNvPr>
          <p:cNvSpPr/>
          <p:nvPr/>
        </p:nvSpPr>
        <p:spPr>
          <a:xfrm>
            <a:off x="3896068" y="2649514"/>
            <a:ext cx="4399863" cy="584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Sử dụng platform Detectron 2</a:t>
            </a:r>
          </a:p>
        </p:txBody>
      </p:sp>
      <p:sp>
        <p:nvSpPr>
          <p:cNvPr id="15" name="Down Arrow 14">
            <a:extLst>
              <a:ext uri="{FF2B5EF4-FFF2-40B4-BE49-F238E27FC236}">
                <a16:creationId xmlns:a16="http://schemas.microsoft.com/office/drawing/2014/main" id="{AE06925B-DA2C-3C4C-94C1-CFB851DFD029}"/>
              </a:ext>
            </a:extLst>
          </p:cNvPr>
          <p:cNvSpPr/>
          <p:nvPr/>
        </p:nvSpPr>
        <p:spPr>
          <a:xfrm>
            <a:off x="5789336" y="3371633"/>
            <a:ext cx="515424" cy="6997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ounded Rectangle 17">
            <a:extLst>
              <a:ext uri="{FF2B5EF4-FFF2-40B4-BE49-F238E27FC236}">
                <a16:creationId xmlns:a16="http://schemas.microsoft.com/office/drawing/2014/main" id="{4D75EEFB-E1F5-E749-B2FC-05BB750D8303}"/>
              </a:ext>
            </a:extLst>
          </p:cNvPr>
          <p:cNvSpPr/>
          <p:nvPr/>
        </p:nvSpPr>
        <p:spPr>
          <a:xfrm>
            <a:off x="3896068" y="4209015"/>
            <a:ext cx="4399863" cy="584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Output</a:t>
            </a:r>
          </a:p>
        </p:txBody>
      </p:sp>
    </p:spTree>
    <p:extLst>
      <p:ext uri="{BB962C8B-B14F-4D97-AF65-F5344CB8AC3E}">
        <p14:creationId xmlns:p14="http://schemas.microsoft.com/office/powerpoint/2010/main" val="219461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2378475" y="184272"/>
            <a:ext cx="7435048" cy="784830"/>
          </a:xfrm>
          <a:prstGeom prst="rect">
            <a:avLst/>
          </a:prstGeom>
          <a:noFill/>
        </p:spPr>
        <p:txBody>
          <a:bodyPr wrap="none" rtlCol="0">
            <a:spAutoFit/>
          </a:bodyPr>
          <a:lstStyle/>
          <a:p>
            <a:pPr algn="ctr"/>
            <a:r>
              <a:rPr lang="en-US" sz="4500" b="1" dirty="0">
                <a:solidFill>
                  <a:schemeClr val="tx1">
                    <a:lumMod val="85000"/>
                    <a:lumOff val="15000"/>
                  </a:schemeClr>
                </a:solidFill>
              </a:rPr>
              <a:t>KẾT QUẢ CHƯƠNG TRÌNH</a:t>
            </a:r>
          </a:p>
        </p:txBody>
      </p:sp>
      <p:sp>
        <p:nvSpPr>
          <p:cNvPr id="32" name="Rectangle 31"/>
          <p:cNvSpPr/>
          <p:nvPr/>
        </p:nvSpPr>
        <p:spPr>
          <a:xfrm>
            <a:off x="5318760" y="35639"/>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000"/>
          </a:p>
        </p:txBody>
      </p:sp>
      <p:sp>
        <p:nvSpPr>
          <p:cNvPr id="33" name="Rectangle 32"/>
          <p:cNvSpPr/>
          <p:nvPr/>
        </p:nvSpPr>
        <p:spPr>
          <a:xfrm>
            <a:off x="0" y="1"/>
            <a:ext cx="2326105" cy="52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39A092-9163-2346-B481-3E8791F1ABF0}"/>
              </a:ext>
            </a:extLst>
          </p:cNvPr>
          <p:cNvSpPr txBox="1"/>
          <p:nvPr/>
        </p:nvSpPr>
        <p:spPr>
          <a:xfrm>
            <a:off x="8606117" y="6180665"/>
            <a:ext cx="2967318" cy="369332"/>
          </a:xfrm>
          <a:prstGeom prst="rect">
            <a:avLst/>
          </a:prstGeom>
          <a:noFill/>
        </p:spPr>
        <p:txBody>
          <a:bodyPr wrap="square" rtlCol="0">
            <a:spAutoFit/>
          </a:bodyPr>
          <a:lstStyle/>
          <a:p>
            <a:r>
              <a:rPr lang="vi-VN" dirty="0"/>
              <a:t>Chuyển đổi sang ảnh digital</a:t>
            </a:r>
          </a:p>
        </p:txBody>
      </p:sp>
      <p:pic>
        <p:nvPicPr>
          <p:cNvPr id="10" name="Picture 9">
            <a:extLst>
              <a:ext uri="{FF2B5EF4-FFF2-40B4-BE49-F238E27FC236}">
                <a16:creationId xmlns:a16="http://schemas.microsoft.com/office/drawing/2014/main" id="{88073471-C53A-EB46-AE16-98FB66D8A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29" y="1120872"/>
            <a:ext cx="2788368" cy="2091276"/>
          </a:xfrm>
          <a:prstGeom prst="rect">
            <a:avLst/>
          </a:prstGeom>
        </p:spPr>
      </p:pic>
      <p:pic>
        <p:nvPicPr>
          <p:cNvPr id="15" name="Picture 14">
            <a:extLst>
              <a:ext uri="{FF2B5EF4-FFF2-40B4-BE49-F238E27FC236}">
                <a16:creationId xmlns:a16="http://schemas.microsoft.com/office/drawing/2014/main" id="{739C8350-9FA7-F14C-BD7B-679C05A3F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2019" y="1120872"/>
            <a:ext cx="2788368" cy="2091276"/>
          </a:xfrm>
          <a:prstGeom prst="rect">
            <a:avLst/>
          </a:prstGeom>
        </p:spPr>
      </p:pic>
      <p:pic>
        <p:nvPicPr>
          <p:cNvPr id="25" name="Picture 24">
            <a:extLst>
              <a:ext uri="{FF2B5EF4-FFF2-40B4-BE49-F238E27FC236}">
                <a16:creationId xmlns:a16="http://schemas.microsoft.com/office/drawing/2014/main" id="{9022F744-B6D9-0D43-83F6-F802E0DF4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607" y="1073698"/>
            <a:ext cx="3717828" cy="2093093"/>
          </a:xfrm>
          <a:prstGeom prst="rect">
            <a:avLst/>
          </a:prstGeom>
        </p:spPr>
      </p:pic>
      <p:pic>
        <p:nvPicPr>
          <p:cNvPr id="27" name="Picture 26">
            <a:extLst>
              <a:ext uri="{FF2B5EF4-FFF2-40B4-BE49-F238E27FC236}">
                <a16:creationId xmlns:a16="http://schemas.microsoft.com/office/drawing/2014/main" id="{C3D9D5CF-7F86-EB47-A5CD-D216AE188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727" y="3975231"/>
            <a:ext cx="2788370" cy="2091278"/>
          </a:xfrm>
          <a:prstGeom prst="rect">
            <a:avLst/>
          </a:prstGeom>
        </p:spPr>
      </p:pic>
      <p:pic>
        <p:nvPicPr>
          <p:cNvPr id="29" name="Picture 28">
            <a:extLst>
              <a:ext uri="{FF2B5EF4-FFF2-40B4-BE49-F238E27FC236}">
                <a16:creationId xmlns:a16="http://schemas.microsoft.com/office/drawing/2014/main" id="{D11CAB6B-AB00-764B-ABAA-96C7CF5292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2019" y="3975232"/>
            <a:ext cx="2788368" cy="2091277"/>
          </a:xfrm>
          <a:prstGeom prst="rect">
            <a:avLst/>
          </a:prstGeom>
        </p:spPr>
      </p:pic>
      <p:pic>
        <p:nvPicPr>
          <p:cNvPr id="31" name="Picture 30">
            <a:extLst>
              <a:ext uri="{FF2B5EF4-FFF2-40B4-BE49-F238E27FC236}">
                <a16:creationId xmlns:a16="http://schemas.microsoft.com/office/drawing/2014/main" id="{60E3935D-1ACC-3445-AE22-274E83323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1445" y="3975231"/>
            <a:ext cx="3717828" cy="2091278"/>
          </a:xfrm>
          <a:prstGeom prst="rect">
            <a:avLst/>
          </a:prstGeom>
        </p:spPr>
      </p:pic>
      <p:cxnSp>
        <p:nvCxnSpPr>
          <p:cNvPr id="35" name="Straight Arrow Connector 34">
            <a:extLst>
              <a:ext uri="{FF2B5EF4-FFF2-40B4-BE49-F238E27FC236}">
                <a16:creationId xmlns:a16="http://schemas.microsoft.com/office/drawing/2014/main" id="{F674E33B-BC73-644D-8B3F-328B7F99DEBA}"/>
              </a:ext>
            </a:extLst>
          </p:cNvPr>
          <p:cNvCxnSpPr>
            <a:cxnSpLocks/>
            <a:stCxn id="10" idx="2"/>
            <a:endCxn id="27" idx="0"/>
          </p:cNvCxnSpPr>
          <p:nvPr/>
        </p:nvCxnSpPr>
        <p:spPr>
          <a:xfrm flipH="1">
            <a:off x="2006912" y="3212148"/>
            <a:ext cx="1" cy="763083"/>
          </a:xfrm>
          <a:prstGeom prst="straightConnector1">
            <a:avLst/>
          </a:prstGeom>
          <a:ln w="50800">
            <a:tailEnd type="triangle"/>
          </a:ln>
        </p:spPr>
        <p:style>
          <a:lnRef idx="3">
            <a:schemeClr val="accent5"/>
          </a:lnRef>
          <a:fillRef idx="0">
            <a:schemeClr val="accent5"/>
          </a:fillRef>
          <a:effectRef idx="2">
            <a:schemeClr val="accent5"/>
          </a:effectRef>
          <a:fontRef idx="minor">
            <a:schemeClr val="tx1"/>
          </a:fontRef>
        </p:style>
      </p:cxnSp>
      <p:cxnSp>
        <p:nvCxnSpPr>
          <p:cNvPr id="45" name="Straight Arrow Connector 44">
            <a:extLst>
              <a:ext uri="{FF2B5EF4-FFF2-40B4-BE49-F238E27FC236}">
                <a16:creationId xmlns:a16="http://schemas.microsoft.com/office/drawing/2014/main" id="{5ABF789E-C158-ED47-84BF-1B276F236159}"/>
              </a:ext>
            </a:extLst>
          </p:cNvPr>
          <p:cNvCxnSpPr>
            <a:stCxn id="15" idx="2"/>
            <a:endCxn id="29" idx="0"/>
          </p:cNvCxnSpPr>
          <p:nvPr/>
        </p:nvCxnSpPr>
        <p:spPr>
          <a:xfrm>
            <a:off x="5626203" y="3212148"/>
            <a:ext cx="0" cy="76308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ACCE143-7BAB-B743-B652-6397D5ACA2D6}"/>
              </a:ext>
            </a:extLst>
          </p:cNvPr>
          <p:cNvCxnSpPr>
            <a:stCxn id="25" idx="2"/>
            <a:endCxn id="31" idx="0"/>
          </p:cNvCxnSpPr>
          <p:nvPr/>
        </p:nvCxnSpPr>
        <p:spPr>
          <a:xfrm>
            <a:off x="9714521" y="3166791"/>
            <a:ext cx="5838" cy="80844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41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checkerboard(across)">
                                      <p:cBhvr>
                                        <p:cTn id="10" dur="500"/>
                                        <p:tgtEl>
                                          <p:spTgt spid="35"/>
                                        </p:tgtEl>
                                      </p:cBhvr>
                                    </p:animEffect>
                                  </p:childTnLst>
                                </p:cTn>
                              </p:par>
                              <p:par>
                                <p:cTn id="11" presetID="5" presetClass="entr" presetSubtype="1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checkerboard(across)">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heckerboard(across)">
                                      <p:cBhvr>
                                        <p:cTn id="18" dur="500"/>
                                        <p:tgtEl>
                                          <p:spTgt spid="15"/>
                                        </p:tgtEl>
                                      </p:cBhvr>
                                    </p:animEffect>
                                  </p:childTnLst>
                                </p:cTn>
                              </p:par>
                              <p:par>
                                <p:cTn id="19" presetID="5" presetClass="entr" presetSubtype="1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checkerboard(across)">
                                      <p:cBhvr>
                                        <p:cTn id="21" dur="500"/>
                                        <p:tgtEl>
                                          <p:spTgt spid="45"/>
                                        </p:tgtEl>
                                      </p:cBhvr>
                                    </p:animEffect>
                                  </p:childTnLst>
                                </p:cTn>
                              </p:par>
                              <p:par>
                                <p:cTn id="22" presetID="5" presetClass="entr" presetSubtype="1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checkerboard(across)">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checkerboard(across)">
                                      <p:cBhvr>
                                        <p:cTn id="29" dur="500"/>
                                        <p:tgtEl>
                                          <p:spTgt spid="25"/>
                                        </p:tgtEl>
                                      </p:cBhvr>
                                    </p:animEffect>
                                  </p:childTnLst>
                                </p:cTn>
                              </p:par>
                              <p:par>
                                <p:cTn id="30" presetID="5" presetClass="entr" presetSubtype="1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checkerboard(across)">
                                      <p:cBhvr>
                                        <p:cTn id="32" dur="500"/>
                                        <p:tgtEl>
                                          <p:spTgt spid="47"/>
                                        </p:tgtEl>
                                      </p:cBhvr>
                                    </p:animEffect>
                                  </p:childTnLst>
                                </p:cTn>
                              </p:par>
                              <p:par>
                                <p:cTn id="33" presetID="5" presetClass="entr" presetSubtype="1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checkerboard(across)">
                                      <p:cBhvr>
                                        <p:cTn id="3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2378475" y="184272"/>
            <a:ext cx="7435048" cy="784830"/>
          </a:xfrm>
          <a:prstGeom prst="rect">
            <a:avLst/>
          </a:prstGeom>
          <a:noFill/>
        </p:spPr>
        <p:txBody>
          <a:bodyPr wrap="none" rtlCol="0">
            <a:spAutoFit/>
          </a:bodyPr>
          <a:lstStyle/>
          <a:p>
            <a:pPr algn="ctr"/>
            <a:r>
              <a:rPr lang="en-US" sz="4500" b="1" dirty="0">
                <a:solidFill>
                  <a:schemeClr val="tx1">
                    <a:lumMod val="85000"/>
                    <a:lumOff val="15000"/>
                  </a:schemeClr>
                </a:solidFill>
              </a:rPr>
              <a:t>KẾT QUẢ CHƯƠNG TRÌNH</a:t>
            </a:r>
          </a:p>
        </p:txBody>
      </p:sp>
      <p:sp>
        <p:nvSpPr>
          <p:cNvPr id="32" name="Rectangle 31"/>
          <p:cNvSpPr/>
          <p:nvPr/>
        </p:nvSpPr>
        <p:spPr>
          <a:xfrm>
            <a:off x="5318760" y="35639"/>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000"/>
          </a:p>
        </p:txBody>
      </p:sp>
      <p:sp>
        <p:nvSpPr>
          <p:cNvPr id="33" name="Rectangle 32"/>
          <p:cNvSpPr/>
          <p:nvPr/>
        </p:nvSpPr>
        <p:spPr>
          <a:xfrm>
            <a:off x="0" y="1"/>
            <a:ext cx="2326105" cy="52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39A092-9163-2346-B481-3E8791F1ABF0}"/>
              </a:ext>
            </a:extLst>
          </p:cNvPr>
          <p:cNvSpPr txBox="1"/>
          <p:nvPr/>
        </p:nvSpPr>
        <p:spPr>
          <a:xfrm>
            <a:off x="8543364" y="6189630"/>
            <a:ext cx="3030071" cy="369332"/>
          </a:xfrm>
          <a:prstGeom prst="rect">
            <a:avLst/>
          </a:prstGeom>
          <a:noFill/>
        </p:spPr>
        <p:txBody>
          <a:bodyPr wrap="square" rtlCol="0">
            <a:spAutoFit/>
          </a:bodyPr>
          <a:lstStyle/>
          <a:p>
            <a:r>
              <a:rPr lang="vi-VN" dirty="0"/>
              <a:t>Nhận diện vật thể trong ảnh</a:t>
            </a:r>
          </a:p>
        </p:txBody>
      </p:sp>
      <p:pic>
        <p:nvPicPr>
          <p:cNvPr id="3" name="Picture 2">
            <a:extLst>
              <a:ext uri="{FF2B5EF4-FFF2-40B4-BE49-F238E27FC236}">
                <a16:creationId xmlns:a16="http://schemas.microsoft.com/office/drawing/2014/main" id="{4B1A9C0E-5A64-3744-B8FF-375F725E8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633" y="1120241"/>
            <a:ext cx="3383802" cy="2255868"/>
          </a:xfrm>
          <a:prstGeom prst="rect">
            <a:avLst/>
          </a:prstGeom>
        </p:spPr>
      </p:pic>
      <p:pic>
        <p:nvPicPr>
          <p:cNvPr id="5" name="Picture 4">
            <a:extLst>
              <a:ext uri="{FF2B5EF4-FFF2-40B4-BE49-F238E27FC236}">
                <a16:creationId xmlns:a16="http://schemas.microsoft.com/office/drawing/2014/main" id="{2E71C410-E9A4-2E4E-BEAE-3835D1535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122" y="1120241"/>
            <a:ext cx="2936177" cy="2255869"/>
          </a:xfrm>
          <a:prstGeom prst="rect">
            <a:avLst/>
          </a:prstGeom>
        </p:spPr>
      </p:pic>
      <p:pic>
        <p:nvPicPr>
          <p:cNvPr id="7" name="Picture 6">
            <a:extLst>
              <a:ext uri="{FF2B5EF4-FFF2-40B4-BE49-F238E27FC236}">
                <a16:creationId xmlns:a16="http://schemas.microsoft.com/office/drawing/2014/main" id="{A2F31973-EA3D-7A4E-B37C-445A8C879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35" y="1120241"/>
            <a:ext cx="2936177" cy="2202133"/>
          </a:xfrm>
          <a:prstGeom prst="rect">
            <a:avLst/>
          </a:prstGeom>
        </p:spPr>
      </p:pic>
      <p:pic>
        <p:nvPicPr>
          <p:cNvPr id="11" name="Picture 10">
            <a:extLst>
              <a:ext uri="{FF2B5EF4-FFF2-40B4-BE49-F238E27FC236}">
                <a16:creationId xmlns:a16="http://schemas.microsoft.com/office/drawing/2014/main" id="{7B1E1586-2362-3643-9E1C-63059BE98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633" y="3807768"/>
            <a:ext cx="3383802" cy="2255868"/>
          </a:xfrm>
          <a:prstGeom prst="rect">
            <a:avLst/>
          </a:prstGeom>
        </p:spPr>
      </p:pic>
      <p:pic>
        <p:nvPicPr>
          <p:cNvPr id="13" name="Picture 12">
            <a:extLst>
              <a:ext uri="{FF2B5EF4-FFF2-40B4-BE49-F238E27FC236}">
                <a16:creationId xmlns:a16="http://schemas.microsoft.com/office/drawing/2014/main" id="{9C06374C-FDC1-DA45-B402-B4EB1E692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2590" y="3807768"/>
            <a:ext cx="2968263" cy="2280117"/>
          </a:xfrm>
          <a:prstGeom prst="rect">
            <a:avLst/>
          </a:prstGeom>
        </p:spPr>
      </p:pic>
      <p:pic>
        <p:nvPicPr>
          <p:cNvPr id="16" name="Picture 15">
            <a:extLst>
              <a:ext uri="{FF2B5EF4-FFF2-40B4-BE49-F238E27FC236}">
                <a16:creationId xmlns:a16="http://schemas.microsoft.com/office/drawing/2014/main" id="{AC7F4511-72B0-414D-B766-16EC0AD674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34" y="3803621"/>
            <a:ext cx="3048183" cy="2284264"/>
          </a:xfrm>
          <a:prstGeom prst="rect">
            <a:avLst/>
          </a:prstGeom>
        </p:spPr>
      </p:pic>
      <p:cxnSp>
        <p:nvCxnSpPr>
          <p:cNvPr id="18" name="Straight Arrow Connector 17">
            <a:extLst>
              <a:ext uri="{FF2B5EF4-FFF2-40B4-BE49-F238E27FC236}">
                <a16:creationId xmlns:a16="http://schemas.microsoft.com/office/drawing/2014/main" id="{2D67B7F4-07B2-B749-A19D-791676EED8EF}"/>
              </a:ext>
            </a:extLst>
          </p:cNvPr>
          <p:cNvCxnSpPr>
            <a:cxnSpLocks/>
            <a:stCxn id="7" idx="2"/>
          </p:cNvCxnSpPr>
          <p:nvPr/>
        </p:nvCxnSpPr>
        <p:spPr>
          <a:xfrm flipH="1">
            <a:off x="2119679" y="3322374"/>
            <a:ext cx="0" cy="4812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830464-A0C7-6B4D-8ED2-567D3DBCB23A}"/>
              </a:ext>
            </a:extLst>
          </p:cNvPr>
          <p:cNvCxnSpPr>
            <a:cxnSpLocks/>
            <a:stCxn id="5" idx="2"/>
            <a:endCxn id="13" idx="0"/>
          </p:cNvCxnSpPr>
          <p:nvPr/>
        </p:nvCxnSpPr>
        <p:spPr>
          <a:xfrm>
            <a:off x="5895211" y="3376110"/>
            <a:ext cx="1511" cy="4316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4056F4-F0F9-4D41-93FD-4BA39F587066}"/>
              </a:ext>
            </a:extLst>
          </p:cNvPr>
          <p:cNvCxnSpPr>
            <a:stCxn id="3" idx="2"/>
            <a:endCxn id="11" idx="0"/>
          </p:cNvCxnSpPr>
          <p:nvPr/>
        </p:nvCxnSpPr>
        <p:spPr>
          <a:xfrm>
            <a:off x="9881534" y="3376109"/>
            <a:ext cx="0" cy="4316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409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par>
                                <p:cTn id="19" presetID="14" presetClass="entr" presetSubtype="1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randombar(horizontal)">
                                      <p:cBhvr>
                                        <p:cTn id="21" dur="500"/>
                                        <p:tgtEl>
                                          <p:spTgt spid="22"/>
                                        </p:tgtEl>
                                      </p:cBhvr>
                                    </p:animEffect>
                                  </p:childTnLst>
                                </p:cTn>
                              </p:par>
                              <p:par>
                                <p:cTn id="22" presetID="14"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par>
                                <p:cTn id="30" presetID="14" presetClass="entr" presetSubtype="1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randombar(horizontal)">
                                      <p:cBhvr>
                                        <p:cTn id="32" dur="500"/>
                                        <p:tgtEl>
                                          <p:spTgt spid="37"/>
                                        </p:tgtEl>
                                      </p:cBhvr>
                                    </p:animEffect>
                                  </p:childTnLst>
                                </p:cTn>
                              </p:par>
                              <p:par>
                                <p:cTn id="33" presetID="14" presetClass="entr" presetSubtype="1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BE5AF41-EF70-9F48-8536-A6D8F1B5D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 y="2372575"/>
            <a:ext cx="5420849" cy="4119845"/>
          </a:xfrm>
          <a:prstGeom prst="rect">
            <a:avLst/>
          </a:prstGeom>
        </p:spPr>
      </p:pic>
      <p:sp>
        <p:nvSpPr>
          <p:cNvPr id="5" name="Rectangle 4"/>
          <p:cNvSpPr/>
          <p:nvPr/>
        </p:nvSpPr>
        <p:spPr>
          <a:xfrm>
            <a:off x="6066689" y="3675687"/>
            <a:ext cx="4962258" cy="2816733"/>
          </a:xfrm>
          <a:prstGeom prst="rect">
            <a:avLst/>
          </a:prstGeom>
        </p:spPr>
        <p:txBody>
          <a:bodyPr wrap="square">
            <a:spAutoFit/>
          </a:bodyPr>
          <a:lstStyle/>
          <a:p>
            <a:pPr>
              <a:lnSpc>
                <a:spcPct val="150000"/>
              </a:lnSpc>
            </a:pPr>
            <a:r>
              <a:rPr lang="vi-VN" sz="1500" dirty="0"/>
              <a:t>Tìm hiểu hệ thống kỹ càng chính xác. Phân tích rõ được :</a:t>
            </a:r>
            <a:endParaRPr lang="en-VN" sz="1500" dirty="0"/>
          </a:p>
          <a:p>
            <a:pPr marL="285750" lvl="0" indent="-285750">
              <a:lnSpc>
                <a:spcPct val="150000"/>
              </a:lnSpc>
              <a:buFont typeface="Wingdings" pitchFamily="2" charset="2"/>
              <a:buChar char="ü"/>
            </a:pPr>
            <a:r>
              <a:rPr lang="vi-VN" sz="1500" b="1" dirty="0"/>
              <a:t>Bài toán đặt ra.</a:t>
            </a:r>
            <a:endParaRPr lang="en-VN" sz="1500" b="1" dirty="0"/>
          </a:p>
          <a:p>
            <a:pPr marL="285750" lvl="0" indent="-285750">
              <a:lnSpc>
                <a:spcPct val="150000"/>
              </a:lnSpc>
              <a:buFont typeface="Wingdings" pitchFamily="2" charset="2"/>
              <a:buChar char="ü"/>
            </a:pPr>
            <a:r>
              <a:rPr lang="vi-VN" sz="1500" b="1" dirty="0"/>
              <a:t>Hiện trạng hệ thống và yêu cầu người sử dụng.</a:t>
            </a:r>
            <a:endParaRPr lang="en-VN" sz="1500" b="1" dirty="0"/>
          </a:p>
          <a:p>
            <a:pPr marL="285750" lvl="0" indent="-285750">
              <a:lnSpc>
                <a:spcPct val="150000"/>
              </a:lnSpc>
              <a:buFont typeface="Wingdings" pitchFamily="2" charset="2"/>
              <a:buChar char="ü"/>
            </a:pPr>
            <a:r>
              <a:rPr lang="vi-VN" sz="1500" b="1" dirty="0"/>
              <a:t> Các chức năng cần có của hệ thống bao gồm:</a:t>
            </a:r>
            <a:endParaRPr lang="en-VN" sz="1500" b="1" dirty="0"/>
          </a:p>
          <a:p>
            <a:pPr marL="742950" lvl="1" indent="-285750">
              <a:lnSpc>
                <a:spcPct val="150000"/>
              </a:lnSpc>
              <a:buFont typeface="Wingdings" pitchFamily="2" charset="2"/>
              <a:buChar char="ü"/>
            </a:pPr>
            <a:r>
              <a:rPr lang="vi-VN" sz="1500" b="1" dirty="0"/>
              <a:t>Chuyển đổi ảnh sang ảnh digital.</a:t>
            </a:r>
            <a:endParaRPr lang="en-VN" sz="1500" b="1" dirty="0"/>
          </a:p>
          <a:p>
            <a:pPr marL="742950" lvl="1" indent="-285750">
              <a:lnSpc>
                <a:spcPct val="150000"/>
              </a:lnSpc>
              <a:buFont typeface="Wingdings" pitchFamily="2" charset="2"/>
              <a:buChar char="ü"/>
            </a:pPr>
            <a:r>
              <a:rPr lang="vi-VN" sz="1500" b="1" dirty="0"/>
              <a:t>Nhận biết được vật thể có trong bức ảnh. </a:t>
            </a:r>
            <a:endParaRPr lang="en-VN" sz="1500" b="1" dirty="0"/>
          </a:p>
          <a:p>
            <a:pPr marL="285750" indent="-285750">
              <a:lnSpc>
                <a:spcPct val="150000"/>
              </a:lnSpc>
              <a:buFont typeface="Wingdings" pitchFamily="2" charset="2"/>
              <a:buChar char="ü"/>
            </a:pPr>
            <a:r>
              <a:rPr lang="vi-VN" sz="1500" b="1" dirty="0"/>
              <a:t>Giao diện thân thiện, dễ sử dụng.</a:t>
            </a:r>
            <a:endParaRPr lang="en-VN" sz="1500" b="1" dirty="0"/>
          </a:p>
          <a:p>
            <a:pPr marL="285750" indent="-285750">
              <a:lnSpc>
                <a:spcPct val="150000"/>
              </a:lnSpc>
              <a:buFont typeface="Wingdings" pitchFamily="2" charset="2"/>
              <a:buChar char="ü"/>
            </a:pPr>
            <a:r>
              <a:rPr lang="vi-VN" sz="1500" b="1" dirty="0"/>
              <a:t>Đưa hệ thống vào thử nghiệm thành công.</a:t>
            </a:r>
            <a:endParaRPr lang="en-VN" sz="1500" b="1" dirty="0"/>
          </a:p>
        </p:txBody>
      </p:sp>
      <p:sp>
        <p:nvSpPr>
          <p:cNvPr id="6" name="TextBox 5"/>
          <p:cNvSpPr txBox="1"/>
          <p:nvPr/>
        </p:nvSpPr>
        <p:spPr>
          <a:xfrm>
            <a:off x="5893964" y="2166914"/>
            <a:ext cx="5429213" cy="923330"/>
          </a:xfrm>
          <a:prstGeom prst="rect">
            <a:avLst/>
          </a:prstGeom>
          <a:noFill/>
        </p:spPr>
        <p:txBody>
          <a:bodyPr wrap="square" rtlCol="0">
            <a:spAutoFit/>
          </a:bodyPr>
          <a:lstStyle/>
          <a:p>
            <a:r>
              <a:rPr lang="en-US" sz="5400" dirty="0">
                <a:solidFill>
                  <a:schemeClr val="tx1">
                    <a:lumMod val="75000"/>
                    <a:lumOff val="25000"/>
                  </a:schemeClr>
                </a:solidFill>
                <a:latin typeface="+mj-lt"/>
              </a:rPr>
              <a:t>TỔNG KẾT</a:t>
            </a:r>
          </a:p>
        </p:txBody>
      </p:sp>
      <p:sp>
        <p:nvSpPr>
          <p:cNvPr id="31" name="Rectangle 30"/>
          <p:cNvSpPr/>
          <p:nvPr/>
        </p:nvSpPr>
        <p:spPr>
          <a:xfrm>
            <a:off x="3804089" y="926403"/>
            <a:ext cx="1613560" cy="1477328"/>
          </a:xfrm>
          <a:prstGeom prst="rect">
            <a:avLst/>
          </a:prstGeom>
        </p:spPr>
        <p:txBody>
          <a:bodyPr wrap="square">
            <a:spAutoFit/>
          </a:bodyPr>
          <a:lstStyle/>
          <a:p>
            <a:pPr algn="ctr">
              <a:lnSpc>
                <a:spcPct val="150000"/>
              </a:lnSpc>
            </a:pPr>
            <a:r>
              <a:rPr lang="en-US" sz="1200" dirty="0">
                <a:solidFill>
                  <a:schemeClr val="bg1"/>
                </a:solidFill>
              </a:rPr>
              <a:t>It is a long established fact that a reader will be distracted by the readable content</a:t>
            </a:r>
          </a:p>
        </p:txBody>
      </p:sp>
      <p:sp>
        <p:nvSpPr>
          <p:cNvPr id="32" name="Rectangle 31"/>
          <p:cNvSpPr/>
          <p:nvPr/>
        </p:nvSpPr>
        <p:spPr>
          <a:xfrm>
            <a:off x="9865895" y="1"/>
            <a:ext cx="2326105" cy="52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14174" y="1946329"/>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000"/>
          </a:p>
        </p:txBody>
      </p:sp>
      <p:sp>
        <p:nvSpPr>
          <p:cNvPr id="3" name="Notched Right Arrow 2">
            <a:extLst>
              <a:ext uri="{FF2B5EF4-FFF2-40B4-BE49-F238E27FC236}">
                <a16:creationId xmlns:a16="http://schemas.microsoft.com/office/drawing/2014/main" id="{95F9A1C6-5F63-4E45-9942-8B7A99A81C9D}"/>
              </a:ext>
            </a:extLst>
          </p:cNvPr>
          <p:cNvSpPr/>
          <p:nvPr/>
        </p:nvSpPr>
        <p:spPr>
          <a:xfrm>
            <a:off x="6096000" y="3090244"/>
            <a:ext cx="2321607" cy="55026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t>Kết quả đã đạt được</a:t>
            </a:r>
          </a:p>
        </p:txBody>
      </p:sp>
    </p:spTree>
    <p:extLst>
      <p:ext uri="{BB962C8B-B14F-4D97-AF65-F5344CB8AC3E}">
        <p14:creationId xmlns:p14="http://schemas.microsoft.com/office/powerpoint/2010/main" val="2458275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trips(down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trips(down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xit" presetSubtype="12" fill="hold" nodeType="clickEffect">
                                  <p:stCondLst>
                                    <p:cond delay="0"/>
                                  </p:stCondLst>
                                  <p:childTnLst>
                                    <p:animEffect transition="out" filter="strips(downLeft)">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18" presetClass="exit" presetSubtype="12" fill="hold" grpId="1" nodeType="withEffect">
                                  <p:stCondLst>
                                    <p:cond delay="0"/>
                                  </p:stCondLst>
                                  <p:childTnLst>
                                    <p:animEffect transition="out" filter="strips(downLeft)">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8" presetClass="exit" presetSubtype="12" fill="hold" grpId="1" nodeType="withEffect">
                                  <p:stCondLst>
                                    <p:cond delay="0"/>
                                  </p:stCondLst>
                                  <p:childTnLst>
                                    <p:animEffect transition="out" filter="strips(downLeft)">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8" name="TextBox 87"/>
          <p:cNvSpPr txBox="1"/>
          <p:nvPr/>
        </p:nvSpPr>
        <p:spPr>
          <a:xfrm>
            <a:off x="2491486" y="521285"/>
            <a:ext cx="7209025" cy="1015663"/>
          </a:xfrm>
          <a:prstGeom prst="rect">
            <a:avLst/>
          </a:prstGeom>
          <a:noFill/>
        </p:spPr>
        <p:txBody>
          <a:bodyPr wrap="none" rtlCol="0">
            <a:spAutoFit/>
          </a:bodyPr>
          <a:lstStyle/>
          <a:p>
            <a:pPr algn="ctr"/>
            <a:r>
              <a:rPr lang="en-US" sz="6000" b="1" spc="-300" dirty="0">
                <a:solidFill>
                  <a:schemeClr val="bg1"/>
                </a:solidFill>
              </a:rPr>
              <a:t>NỘI DUNG BÁO CÁO</a:t>
            </a:r>
          </a:p>
        </p:txBody>
      </p:sp>
      <p:sp>
        <p:nvSpPr>
          <p:cNvPr id="2" name="Rectangle 1"/>
          <p:cNvSpPr/>
          <p:nvPr/>
        </p:nvSpPr>
        <p:spPr>
          <a:xfrm>
            <a:off x="2604245" y="498425"/>
            <a:ext cx="698350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Hexagon 2">
            <a:extLst>
              <a:ext uri="{FF2B5EF4-FFF2-40B4-BE49-F238E27FC236}">
                <a16:creationId xmlns:a16="http://schemas.microsoft.com/office/drawing/2014/main" id="{BE579248-81BF-1341-ABB4-2CB4DBA4A6D4}"/>
              </a:ext>
            </a:extLst>
          </p:cNvPr>
          <p:cNvSpPr/>
          <p:nvPr/>
        </p:nvSpPr>
        <p:spPr>
          <a:xfrm>
            <a:off x="2726108" y="2033900"/>
            <a:ext cx="880217" cy="758808"/>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solidFill>
                  <a:sysClr val="windowText" lastClr="000000"/>
                </a:solidFill>
              </a:rPr>
              <a:t>I</a:t>
            </a:r>
          </a:p>
        </p:txBody>
      </p:sp>
      <p:sp>
        <p:nvSpPr>
          <p:cNvPr id="4" name="Rounded Rectangle 3">
            <a:extLst>
              <a:ext uri="{FF2B5EF4-FFF2-40B4-BE49-F238E27FC236}">
                <a16:creationId xmlns:a16="http://schemas.microsoft.com/office/drawing/2014/main" id="{005EE80C-9D5D-BE49-B149-A6B411627C3A}"/>
              </a:ext>
            </a:extLst>
          </p:cNvPr>
          <p:cNvSpPr/>
          <p:nvPr/>
        </p:nvSpPr>
        <p:spPr>
          <a:xfrm>
            <a:off x="3929640" y="2071472"/>
            <a:ext cx="5315484" cy="6836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Lý do chọn đề tài, chức năng và ý nghĩa của đề tài</a:t>
            </a:r>
          </a:p>
        </p:txBody>
      </p:sp>
      <p:sp>
        <p:nvSpPr>
          <p:cNvPr id="13" name="Hexagon 12">
            <a:extLst>
              <a:ext uri="{FF2B5EF4-FFF2-40B4-BE49-F238E27FC236}">
                <a16:creationId xmlns:a16="http://schemas.microsoft.com/office/drawing/2014/main" id="{9FDDDA01-49FE-634F-A449-93D890A941AF}"/>
              </a:ext>
            </a:extLst>
          </p:cNvPr>
          <p:cNvSpPr/>
          <p:nvPr/>
        </p:nvSpPr>
        <p:spPr>
          <a:xfrm>
            <a:off x="2726108" y="2921238"/>
            <a:ext cx="880217" cy="758808"/>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solidFill>
                  <a:sysClr val="windowText" lastClr="000000"/>
                </a:solidFill>
              </a:rPr>
              <a:t>II</a:t>
            </a:r>
          </a:p>
        </p:txBody>
      </p:sp>
      <p:sp>
        <p:nvSpPr>
          <p:cNvPr id="14" name="Rounded Rectangle 13">
            <a:extLst>
              <a:ext uri="{FF2B5EF4-FFF2-40B4-BE49-F238E27FC236}">
                <a16:creationId xmlns:a16="http://schemas.microsoft.com/office/drawing/2014/main" id="{D5745023-01D2-6D4B-B8F1-3402F49AE69D}"/>
              </a:ext>
            </a:extLst>
          </p:cNvPr>
          <p:cNvSpPr/>
          <p:nvPr/>
        </p:nvSpPr>
        <p:spPr>
          <a:xfrm>
            <a:off x="3929640" y="2958810"/>
            <a:ext cx="5315484" cy="6836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Công cụ thực hiện</a:t>
            </a:r>
          </a:p>
        </p:txBody>
      </p:sp>
      <p:sp>
        <p:nvSpPr>
          <p:cNvPr id="15" name="Hexagon 14">
            <a:extLst>
              <a:ext uri="{FF2B5EF4-FFF2-40B4-BE49-F238E27FC236}">
                <a16:creationId xmlns:a16="http://schemas.microsoft.com/office/drawing/2014/main" id="{DDE4D059-9F84-8F4F-B958-ACE847A3CFB4}"/>
              </a:ext>
            </a:extLst>
          </p:cNvPr>
          <p:cNvSpPr/>
          <p:nvPr/>
        </p:nvSpPr>
        <p:spPr>
          <a:xfrm>
            <a:off x="2726108" y="3771004"/>
            <a:ext cx="880217" cy="758808"/>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solidFill>
                  <a:sysClr val="windowText" lastClr="000000"/>
                </a:solidFill>
              </a:rPr>
              <a:t>III</a:t>
            </a:r>
          </a:p>
        </p:txBody>
      </p:sp>
      <p:sp>
        <p:nvSpPr>
          <p:cNvPr id="16" name="Rounded Rectangle 15">
            <a:extLst>
              <a:ext uri="{FF2B5EF4-FFF2-40B4-BE49-F238E27FC236}">
                <a16:creationId xmlns:a16="http://schemas.microsoft.com/office/drawing/2014/main" id="{337A6A75-B514-DC4C-AF33-4EEC5A78E20F}"/>
              </a:ext>
            </a:extLst>
          </p:cNvPr>
          <p:cNvSpPr/>
          <p:nvPr/>
        </p:nvSpPr>
        <p:spPr>
          <a:xfrm>
            <a:off x="3929640" y="3808576"/>
            <a:ext cx="5315484" cy="6836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Phân tích và thiết kế hệ thống</a:t>
            </a:r>
          </a:p>
        </p:txBody>
      </p:sp>
      <p:sp>
        <p:nvSpPr>
          <p:cNvPr id="17" name="Hexagon 16">
            <a:extLst>
              <a:ext uri="{FF2B5EF4-FFF2-40B4-BE49-F238E27FC236}">
                <a16:creationId xmlns:a16="http://schemas.microsoft.com/office/drawing/2014/main" id="{D100C001-C415-9B41-BBFB-B9A5AA864560}"/>
              </a:ext>
            </a:extLst>
          </p:cNvPr>
          <p:cNvSpPr/>
          <p:nvPr/>
        </p:nvSpPr>
        <p:spPr>
          <a:xfrm>
            <a:off x="2726108" y="4620770"/>
            <a:ext cx="880217" cy="758808"/>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solidFill>
                  <a:sysClr val="windowText" lastClr="000000"/>
                </a:solidFill>
              </a:rPr>
              <a:t>IV</a:t>
            </a:r>
          </a:p>
        </p:txBody>
      </p:sp>
      <p:sp>
        <p:nvSpPr>
          <p:cNvPr id="18" name="Rounded Rectangle 17">
            <a:extLst>
              <a:ext uri="{FF2B5EF4-FFF2-40B4-BE49-F238E27FC236}">
                <a16:creationId xmlns:a16="http://schemas.microsoft.com/office/drawing/2014/main" id="{F4A5CA1D-63E2-844F-93A8-BF5985BD5B3C}"/>
              </a:ext>
            </a:extLst>
          </p:cNvPr>
          <p:cNvSpPr/>
          <p:nvPr/>
        </p:nvSpPr>
        <p:spPr>
          <a:xfrm>
            <a:off x="3929640" y="4658342"/>
            <a:ext cx="5315484" cy="6836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Kết quả chương trình</a:t>
            </a:r>
          </a:p>
        </p:txBody>
      </p:sp>
      <p:sp>
        <p:nvSpPr>
          <p:cNvPr id="19" name="Hexagon 18">
            <a:extLst>
              <a:ext uri="{FF2B5EF4-FFF2-40B4-BE49-F238E27FC236}">
                <a16:creationId xmlns:a16="http://schemas.microsoft.com/office/drawing/2014/main" id="{1794A3C0-D52F-F943-AAB7-B652520F1C97}"/>
              </a:ext>
            </a:extLst>
          </p:cNvPr>
          <p:cNvSpPr/>
          <p:nvPr/>
        </p:nvSpPr>
        <p:spPr>
          <a:xfrm>
            <a:off x="2726108" y="5432964"/>
            <a:ext cx="880217" cy="758808"/>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a:solidFill>
                  <a:sysClr val="windowText" lastClr="000000"/>
                </a:solidFill>
              </a:rPr>
              <a:t>V</a:t>
            </a:r>
          </a:p>
        </p:txBody>
      </p:sp>
      <p:sp>
        <p:nvSpPr>
          <p:cNvPr id="20" name="Rounded Rectangle 19">
            <a:extLst>
              <a:ext uri="{FF2B5EF4-FFF2-40B4-BE49-F238E27FC236}">
                <a16:creationId xmlns:a16="http://schemas.microsoft.com/office/drawing/2014/main" id="{07C2DDE6-33F1-6640-88D3-7C41B1D5310C}"/>
              </a:ext>
            </a:extLst>
          </p:cNvPr>
          <p:cNvSpPr/>
          <p:nvPr/>
        </p:nvSpPr>
        <p:spPr>
          <a:xfrm>
            <a:off x="3929640" y="5470536"/>
            <a:ext cx="5315484" cy="6836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Tổng kết</a:t>
            </a:r>
          </a:p>
        </p:txBody>
      </p:sp>
    </p:spTree>
    <p:extLst>
      <p:ext uri="{BB962C8B-B14F-4D97-AF65-F5344CB8AC3E}">
        <p14:creationId xmlns:p14="http://schemas.microsoft.com/office/powerpoint/2010/main" val="2957356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ppt_y</p:attrName>
                                        </p:attrNameLst>
                                      </p:cBhvr>
                                      <p:tavLst>
                                        <p:tav tm="0">
                                          <p:val>
                                            <p:strVal val="#ppt_y+#ppt_h*1.125000"/>
                                          </p:val>
                                        </p:tav>
                                        <p:tav tm="100000">
                                          <p:val>
                                            <p:strVal val="#ppt_y"/>
                                          </p:val>
                                        </p:tav>
                                      </p:tavLst>
                                    </p:anim>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ppt_y</p:attrName>
                                        </p:attrNameLst>
                                      </p:cBhvr>
                                      <p:tavLst>
                                        <p:tav tm="0">
                                          <p:val>
                                            <p:strVal val="#ppt_y+#ppt_h*1.125000"/>
                                          </p:val>
                                        </p:tav>
                                        <p:tav tm="100000">
                                          <p:val>
                                            <p:strVal val="#ppt_y"/>
                                          </p:val>
                                        </p:tav>
                                      </p:tavLst>
                                    </p:anim>
                                    <p:animEffect transition="in" filter="wipe(up)">
                                      <p:cBhvr>
                                        <p:cTn id="28" dur="500"/>
                                        <p:tgtEl>
                                          <p:spTgt spid="15"/>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ppt_y</p:attrName>
                                        </p:attrNameLst>
                                      </p:cBhvr>
                                      <p:tavLst>
                                        <p:tav tm="0">
                                          <p:val>
                                            <p:strVal val="#ppt_y+#ppt_h*1.125000"/>
                                          </p:val>
                                        </p:tav>
                                        <p:tav tm="100000">
                                          <p:val>
                                            <p:strVal val="#ppt_y"/>
                                          </p:val>
                                        </p:tav>
                                      </p:tavLst>
                                    </p:anim>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p:tgtEl>
                                          <p:spTgt spid="18"/>
                                        </p:tgtEl>
                                        <p:attrNameLst>
                                          <p:attrName>ppt_y</p:attrName>
                                        </p:attrNameLst>
                                      </p:cBhvr>
                                      <p:tavLst>
                                        <p:tav tm="0">
                                          <p:val>
                                            <p:strVal val="#ppt_y+#ppt_h*1.125000"/>
                                          </p:val>
                                        </p:tav>
                                        <p:tav tm="100000">
                                          <p:val>
                                            <p:strVal val="#ppt_y"/>
                                          </p:val>
                                        </p:tav>
                                      </p:tavLst>
                                    </p:anim>
                                    <p:animEffect transition="in" filter="wipe(up)">
                                      <p:cBhvr>
                                        <p:cTn id="38" dur="500"/>
                                        <p:tgtEl>
                                          <p:spTgt spid="18"/>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p:tgtEl>
                                          <p:spTgt spid="17"/>
                                        </p:tgtEl>
                                        <p:attrNameLst>
                                          <p:attrName>ppt_y</p:attrName>
                                        </p:attrNameLst>
                                      </p:cBhvr>
                                      <p:tavLst>
                                        <p:tav tm="0">
                                          <p:val>
                                            <p:strVal val="#ppt_y+#ppt_h*1.125000"/>
                                          </p:val>
                                        </p:tav>
                                        <p:tav tm="100000">
                                          <p:val>
                                            <p:strVal val="#ppt_y"/>
                                          </p:val>
                                        </p:tav>
                                      </p:tavLst>
                                    </p:anim>
                                    <p:animEffect transition="in" filter="wipe(up)">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p:tgtEl>
                                          <p:spTgt spid="19"/>
                                        </p:tgtEl>
                                        <p:attrNameLst>
                                          <p:attrName>ppt_y</p:attrName>
                                        </p:attrNameLst>
                                      </p:cBhvr>
                                      <p:tavLst>
                                        <p:tav tm="0">
                                          <p:val>
                                            <p:strVal val="#ppt_y+#ppt_h*1.125000"/>
                                          </p:val>
                                        </p:tav>
                                        <p:tav tm="100000">
                                          <p:val>
                                            <p:strVal val="#ppt_y"/>
                                          </p:val>
                                        </p:tav>
                                      </p:tavLst>
                                    </p:anim>
                                    <p:animEffect transition="in" filter="wipe(up)">
                                      <p:cBhvr>
                                        <p:cTn id="48" dur="500"/>
                                        <p:tgtEl>
                                          <p:spTgt spid="19"/>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p:tgtEl>
                                          <p:spTgt spid="20"/>
                                        </p:tgtEl>
                                        <p:attrNameLst>
                                          <p:attrName>ppt_y</p:attrName>
                                        </p:attrNameLst>
                                      </p:cBhvr>
                                      <p:tavLst>
                                        <p:tav tm="0">
                                          <p:val>
                                            <p:strVal val="#ppt_y+#ppt_h*1.125000"/>
                                          </p:val>
                                        </p:tav>
                                        <p:tav tm="100000">
                                          <p:val>
                                            <p:strVal val="#ppt_y"/>
                                          </p:val>
                                        </p:tav>
                                      </p:tavLst>
                                    </p:anim>
                                    <p:animEffect transition="in" filter="wipe(up)">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CFBA9-E87A-674A-A16F-39CC2ACF5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46" y="2166914"/>
            <a:ext cx="5063353" cy="4316460"/>
          </a:xfrm>
          <a:prstGeom prst="rect">
            <a:avLst/>
          </a:prstGeom>
        </p:spPr>
      </p:pic>
      <p:sp>
        <p:nvSpPr>
          <p:cNvPr id="5" name="Rectangle 4"/>
          <p:cNvSpPr/>
          <p:nvPr/>
        </p:nvSpPr>
        <p:spPr>
          <a:xfrm>
            <a:off x="6066689" y="3675687"/>
            <a:ext cx="5256488" cy="1431739"/>
          </a:xfrm>
          <a:prstGeom prst="rect">
            <a:avLst/>
          </a:prstGeom>
        </p:spPr>
        <p:txBody>
          <a:bodyPr wrap="square">
            <a:spAutoFit/>
          </a:bodyPr>
          <a:lstStyle/>
          <a:p>
            <a:pPr marL="285750" lvl="0" indent="-285750">
              <a:lnSpc>
                <a:spcPct val="150000"/>
              </a:lnSpc>
              <a:buFont typeface="Arial" panose="020B0604020202020204" pitchFamily="34" charset="0"/>
              <a:buChar char="•"/>
            </a:pPr>
            <a:r>
              <a:rPr lang="vi-VN" sz="1500" dirty="0"/>
              <a:t>Tốc độ training chậm</a:t>
            </a:r>
            <a:r>
              <a:rPr lang="en-US" sz="1500" dirty="0"/>
              <a:t>.</a:t>
            </a:r>
            <a:endParaRPr lang="en-VN" sz="1500" dirty="0"/>
          </a:p>
          <a:p>
            <a:pPr marL="285750" lvl="0" indent="-285750">
              <a:lnSpc>
                <a:spcPct val="150000"/>
              </a:lnSpc>
              <a:buFont typeface="Arial" panose="020B0604020202020204" pitchFamily="34" charset="0"/>
              <a:buChar char="•"/>
            </a:pPr>
            <a:r>
              <a:rPr lang="vi-VN" sz="1500" dirty="0"/>
              <a:t>Kết quả khi mà chuyển đổi ảnh một vài vùng chưa lấy lại được </a:t>
            </a:r>
            <a:r>
              <a:rPr lang="en-US" sz="1500" dirty="0" err="1"/>
              <a:t>độ</a:t>
            </a:r>
            <a:r>
              <a:rPr lang="vi-VN" sz="1500" dirty="0"/>
              <a:t> nét như cũ</a:t>
            </a:r>
            <a:r>
              <a:rPr lang="en-US" sz="1500" dirty="0"/>
              <a:t>.</a:t>
            </a:r>
            <a:endParaRPr lang="en-VN" sz="1500" dirty="0"/>
          </a:p>
          <a:p>
            <a:pPr marL="285750" lvl="0" indent="-285750">
              <a:lnSpc>
                <a:spcPct val="150000"/>
              </a:lnSpc>
              <a:buFont typeface="Arial" panose="020B0604020202020204" pitchFamily="34" charset="0"/>
              <a:buChar char="•"/>
            </a:pPr>
            <a:r>
              <a:rPr lang="vi-VN" sz="1500" dirty="0"/>
              <a:t>Chưa xây dựng được nhiều chức năng trên web</a:t>
            </a:r>
            <a:r>
              <a:rPr lang="en-US" sz="1500" dirty="0"/>
              <a:t>.</a:t>
            </a:r>
            <a:endParaRPr lang="en-VN" sz="1500" dirty="0"/>
          </a:p>
        </p:txBody>
      </p:sp>
      <p:sp>
        <p:nvSpPr>
          <p:cNvPr id="6" name="TextBox 5"/>
          <p:cNvSpPr txBox="1"/>
          <p:nvPr/>
        </p:nvSpPr>
        <p:spPr>
          <a:xfrm>
            <a:off x="5893964" y="2166914"/>
            <a:ext cx="5429213" cy="923330"/>
          </a:xfrm>
          <a:prstGeom prst="rect">
            <a:avLst/>
          </a:prstGeom>
          <a:noFill/>
        </p:spPr>
        <p:txBody>
          <a:bodyPr wrap="square" rtlCol="0">
            <a:spAutoFit/>
          </a:bodyPr>
          <a:lstStyle/>
          <a:p>
            <a:r>
              <a:rPr lang="en-US" sz="5400" dirty="0">
                <a:solidFill>
                  <a:schemeClr val="tx1">
                    <a:lumMod val="75000"/>
                    <a:lumOff val="25000"/>
                  </a:schemeClr>
                </a:solidFill>
                <a:latin typeface="+mj-lt"/>
              </a:rPr>
              <a:t>TỔNG KẾT</a:t>
            </a:r>
          </a:p>
        </p:txBody>
      </p:sp>
      <p:sp>
        <p:nvSpPr>
          <p:cNvPr id="32" name="Rectangle 31"/>
          <p:cNvSpPr/>
          <p:nvPr/>
        </p:nvSpPr>
        <p:spPr>
          <a:xfrm>
            <a:off x="9865895" y="1"/>
            <a:ext cx="2326105" cy="52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14174" y="1946329"/>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000"/>
          </a:p>
        </p:txBody>
      </p:sp>
      <p:sp>
        <p:nvSpPr>
          <p:cNvPr id="3" name="Notched Right Arrow 2">
            <a:extLst>
              <a:ext uri="{FF2B5EF4-FFF2-40B4-BE49-F238E27FC236}">
                <a16:creationId xmlns:a16="http://schemas.microsoft.com/office/drawing/2014/main" id="{95F9A1C6-5F63-4E45-9942-8B7A99A81C9D}"/>
              </a:ext>
            </a:extLst>
          </p:cNvPr>
          <p:cNvSpPr/>
          <p:nvPr/>
        </p:nvSpPr>
        <p:spPr>
          <a:xfrm>
            <a:off x="6096000" y="3090244"/>
            <a:ext cx="2321607" cy="55026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t>Điểm còn hạn chế</a:t>
            </a:r>
          </a:p>
        </p:txBody>
      </p:sp>
    </p:spTree>
    <p:extLst>
      <p:ext uri="{BB962C8B-B14F-4D97-AF65-F5344CB8AC3E}">
        <p14:creationId xmlns:p14="http://schemas.microsoft.com/office/powerpoint/2010/main" val="46035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nodeType="clickEffect">
                                  <p:stCondLst>
                                    <p:cond delay="0"/>
                                  </p:stCondLst>
                                  <p:childTnLst>
                                    <p:anim calcmode="lin" valueType="num">
                                      <p:cBhvr additive="base">
                                        <p:cTn id="19" dur="500"/>
                                        <p:tgtEl>
                                          <p:spTgt spid="4"/>
                                        </p:tgtEl>
                                        <p:attrNameLst>
                                          <p:attrName>ppt_x</p:attrName>
                                        </p:attrNameLst>
                                      </p:cBhvr>
                                      <p:tavLst>
                                        <p:tav tm="0">
                                          <p:val>
                                            <p:strVal val="ppt_x"/>
                                          </p:val>
                                        </p:tav>
                                        <p:tav tm="100000">
                                          <p:val>
                                            <p:strVal val="ppt_x"/>
                                          </p:val>
                                        </p:tav>
                                      </p:tavLst>
                                    </p:anim>
                                    <p:anim calcmode="lin" valueType="num">
                                      <p:cBhvr additive="base">
                                        <p:cTn id="20" dur="500"/>
                                        <p:tgtEl>
                                          <p:spTgt spid="4"/>
                                        </p:tgtEl>
                                        <p:attrNameLst>
                                          <p:attrName>ppt_y</p:attrName>
                                        </p:attrNameLst>
                                      </p:cBhvr>
                                      <p:tavLst>
                                        <p:tav tm="0">
                                          <p:val>
                                            <p:strVal val="ppt_y"/>
                                          </p:val>
                                        </p:tav>
                                        <p:tav tm="100000">
                                          <p:val>
                                            <p:strVal val="1+ppt_h/2"/>
                                          </p:val>
                                        </p:tav>
                                      </p:tavLst>
                                    </p:anim>
                                    <p:set>
                                      <p:cBhvr>
                                        <p:cTn id="21" dur="1" fill="hold">
                                          <p:stCondLst>
                                            <p:cond delay="499"/>
                                          </p:stCondLst>
                                        </p:cTn>
                                        <p:tgtEl>
                                          <p:spTgt spid="4"/>
                                        </p:tgtEl>
                                        <p:attrNameLst>
                                          <p:attrName>style.visibility</p:attrName>
                                        </p:attrNameLst>
                                      </p:cBhvr>
                                      <p:to>
                                        <p:strVal val="hidden"/>
                                      </p:to>
                                    </p:set>
                                  </p:childTnLst>
                                </p:cTn>
                              </p:par>
                              <p:par>
                                <p:cTn id="22" presetID="2" presetClass="exit" presetSubtype="4" fill="hold" grpId="1" nodeType="withEffect">
                                  <p:stCondLst>
                                    <p:cond delay="0"/>
                                  </p:stCondLst>
                                  <p:childTnLst>
                                    <p:anim calcmode="lin" valueType="num">
                                      <p:cBhvr additive="base">
                                        <p:cTn id="23" dur="500"/>
                                        <p:tgtEl>
                                          <p:spTgt spid="3"/>
                                        </p:tgtEl>
                                        <p:attrNameLst>
                                          <p:attrName>ppt_x</p:attrName>
                                        </p:attrNameLst>
                                      </p:cBhvr>
                                      <p:tavLst>
                                        <p:tav tm="0">
                                          <p:val>
                                            <p:strVal val="ppt_x"/>
                                          </p:val>
                                        </p:tav>
                                        <p:tav tm="100000">
                                          <p:val>
                                            <p:strVal val="ppt_x"/>
                                          </p:val>
                                        </p:tav>
                                      </p:tavLst>
                                    </p:anim>
                                    <p:anim calcmode="lin" valueType="num">
                                      <p:cBhvr additive="base">
                                        <p:cTn id="24" dur="500"/>
                                        <p:tgtEl>
                                          <p:spTgt spid="3"/>
                                        </p:tgtEl>
                                        <p:attrNameLst>
                                          <p:attrName>ppt_y</p:attrName>
                                        </p:attrNameLst>
                                      </p:cBhvr>
                                      <p:tavLst>
                                        <p:tav tm="0">
                                          <p:val>
                                            <p:strVal val="ppt_y"/>
                                          </p:val>
                                        </p:tav>
                                        <p:tav tm="100000">
                                          <p:val>
                                            <p:strVal val="1+ppt_h/2"/>
                                          </p:val>
                                        </p:tav>
                                      </p:tavLst>
                                    </p:anim>
                                    <p:set>
                                      <p:cBhvr>
                                        <p:cTn id="25" dur="1" fill="hold">
                                          <p:stCondLst>
                                            <p:cond delay="499"/>
                                          </p:stCondLst>
                                        </p:cTn>
                                        <p:tgtEl>
                                          <p:spTgt spid="3"/>
                                        </p:tgtEl>
                                        <p:attrNameLst>
                                          <p:attrName>style.visibility</p:attrName>
                                        </p:attrNameLst>
                                      </p:cBhvr>
                                      <p:to>
                                        <p:strVal val="hidden"/>
                                      </p:to>
                                    </p:set>
                                  </p:childTnLst>
                                </p:cTn>
                              </p:par>
                              <p:par>
                                <p:cTn id="26" presetID="2" presetClass="exit" presetSubtype="4" fill="hold" grpId="1" nodeType="withEffect">
                                  <p:stCondLst>
                                    <p:cond delay="0"/>
                                  </p:stCondLst>
                                  <p:childTnLst>
                                    <p:anim calcmode="lin" valueType="num">
                                      <p:cBhvr additive="base">
                                        <p:cTn id="27" dur="500"/>
                                        <p:tgtEl>
                                          <p:spTgt spid="5"/>
                                        </p:tgtEl>
                                        <p:attrNameLst>
                                          <p:attrName>ppt_x</p:attrName>
                                        </p:attrNameLst>
                                      </p:cBhvr>
                                      <p:tavLst>
                                        <p:tav tm="0">
                                          <p:val>
                                            <p:strVal val="ppt_x"/>
                                          </p:val>
                                        </p:tav>
                                        <p:tav tm="100000">
                                          <p:val>
                                            <p:strVal val="ppt_x"/>
                                          </p:val>
                                        </p:tav>
                                      </p:tavLst>
                                    </p:anim>
                                    <p:anim calcmode="lin" valueType="num">
                                      <p:cBhvr additive="base">
                                        <p:cTn id="28" dur="500"/>
                                        <p:tgtEl>
                                          <p:spTgt spid="5"/>
                                        </p:tgtEl>
                                        <p:attrNameLst>
                                          <p:attrName>ppt_y</p:attrName>
                                        </p:attrNameLst>
                                      </p:cBhvr>
                                      <p:tavLst>
                                        <p:tav tm="0">
                                          <p:val>
                                            <p:strVal val="ppt_y"/>
                                          </p:val>
                                        </p:tav>
                                        <p:tav tm="100000">
                                          <p:val>
                                            <p:strVal val="1+ppt_h/2"/>
                                          </p:val>
                                        </p:tav>
                                      </p:tavLst>
                                    </p:anim>
                                    <p:set>
                                      <p:cBhvr>
                                        <p:cTn id="2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animBg="1"/>
      <p:bldP spid="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1113C6-31DA-F24E-BD40-517B91A25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71" y="2403730"/>
            <a:ext cx="5181123" cy="3891599"/>
          </a:xfrm>
          <a:prstGeom prst="rect">
            <a:avLst/>
          </a:prstGeom>
        </p:spPr>
      </p:pic>
      <p:sp>
        <p:nvSpPr>
          <p:cNvPr id="5" name="Rectangle 4"/>
          <p:cNvSpPr/>
          <p:nvPr/>
        </p:nvSpPr>
        <p:spPr>
          <a:xfrm>
            <a:off x="6066689" y="3675687"/>
            <a:ext cx="4726649" cy="1431739"/>
          </a:xfrm>
          <a:prstGeom prst="rect">
            <a:avLst/>
          </a:prstGeom>
        </p:spPr>
        <p:txBody>
          <a:bodyPr wrap="square">
            <a:spAutoFit/>
          </a:bodyPr>
          <a:lstStyle/>
          <a:p>
            <a:pPr>
              <a:lnSpc>
                <a:spcPct val="150000"/>
              </a:lnSpc>
            </a:pPr>
            <a:r>
              <a:rPr lang="vi-VN" sz="1500" dirty="0"/>
              <a:t>Hi vọng rằng trong thời gian tới, nhóm chúng em sẽ có thể tiếp tục nghiên cứu, phân tích và thiết kế hệ thống để hệ thống phát triển thêm nhiều chức năng, tiếp cận đến được người dùng và phát triển hơn nữa.</a:t>
            </a:r>
            <a:endParaRPr lang="en-VN" sz="1500" dirty="0"/>
          </a:p>
        </p:txBody>
      </p:sp>
      <p:sp>
        <p:nvSpPr>
          <p:cNvPr id="6" name="TextBox 5"/>
          <p:cNvSpPr txBox="1"/>
          <p:nvPr/>
        </p:nvSpPr>
        <p:spPr>
          <a:xfrm>
            <a:off x="5893964" y="2166914"/>
            <a:ext cx="5429213" cy="923330"/>
          </a:xfrm>
          <a:prstGeom prst="rect">
            <a:avLst/>
          </a:prstGeom>
          <a:noFill/>
        </p:spPr>
        <p:txBody>
          <a:bodyPr wrap="square" rtlCol="0">
            <a:spAutoFit/>
          </a:bodyPr>
          <a:lstStyle/>
          <a:p>
            <a:r>
              <a:rPr lang="en-US" sz="5400" dirty="0">
                <a:solidFill>
                  <a:schemeClr val="tx1">
                    <a:lumMod val="75000"/>
                    <a:lumOff val="25000"/>
                  </a:schemeClr>
                </a:solidFill>
                <a:latin typeface="+mj-lt"/>
              </a:rPr>
              <a:t>TỔNG KẾT</a:t>
            </a:r>
          </a:p>
        </p:txBody>
      </p:sp>
      <p:sp>
        <p:nvSpPr>
          <p:cNvPr id="32" name="Rectangle 31"/>
          <p:cNvSpPr/>
          <p:nvPr/>
        </p:nvSpPr>
        <p:spPr>
          <a:xfrm>
            <a:off x="9865895" y="1"/>
            <a:ext cx="2326105" cy="52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14174" y="1946329"/>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000"/>
          </a:p>
        </p:txBody>
      </p:sp>
      <p:sp>
        <p:nvSpPr>
          <p:cNvPr id="3" name="Notched Right Arrow 2">
            <a:extLst>
              <a:ext uri="{FF2B5EF4-FFF2-40B4-BE49-F238E27FC236}">
                <a16:creationId xmlns:a16="http://schemas.microsoft.com/office/drawing/2014/main" id="{95F9A1C6-5F63-4E45-9942-8B7A99A81C9D}"/>
              </a:ext>
            </a:extLst>
          </p:cNvPr>
          <p:cNvSpPr/>
          <p:nvPr/>
        </p:nvSpPr>
        <p:spPr>
          <a:xfrm>
            <a:off x="6096000" y="3090244"/>
            <a:ext cx="2321607" cy="55026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t>Hướng phát triển</a:t>
            </a:r>
          </a:p>
        </p:txBody>
      </p:sp>
    </p:spTree>
    <p:extLst>
      <p:ext uri="{BB962C8B-B14F-4D97-AF65-F5344CB8AC3E}">
        <p14:creationId xmlns:p14="http://schemas.microsoft.com/office/powerpoint/2010/main" val="196613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Freeform 82"/>
          <p:cNvSpPr>
            <a:spLocks noEditPoints="1"/>
          </p:cNvSpPr>
          <p:nvPr/>
        </p:nvSpPr>
        <p:spPr bwMode="auto">
          <a:xfrm>
            <a:off x="5436348" y="128139"/>
            <a:ext cx="1319301" cy="1319301"/>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Rectangle 16"/>
          <p:cNvSpPr/>
          <p:nvPr/>
        </p:nvSpPr>
        <p:spPr>
          <a:xfrm>
            <a:off x="1478593" y="2288303"/>
            <a:ext cx="9234813" cy="2281394"/>
          </a:xfrm>
          <a:prstGeom prst="rect">
            <a:avLst/>
          </a:prstGeom>
        </p:spPr>
        <p:txBody>
          <a:bodyPr wrap="square">
            <a:spAutoFit/>
          </a:bodyPr>
          <a:lstStyle/>
          <a:p>
            <a:pPr algn="ctr">
              <a:lnSpc>
                <a:spcPct val="150000"/>
              </a:lnSpc>
            </a:pPr>
            <a:r>
              <a:rPr lang="en-US" sz="5000" b="1" dirty="0" err="1">
                <a:solidFill>
                  <a:schemeClr val="bg1"/>
                </a:solidFill>
                <a:latin typeface="+mj-lt"/>
              </a:rPr>
              <a:t>Nhóm</a:t>
            </a:r>
            <a:r>
              <a:rPr lang="en-US" sz="5000" b="1" dirty="0">
                <a:solidFill>
                  <a:schemeClr val="bg1"/>
                </a:solidFill>
                <a:latin typeface="+mj-lt"/>
              </a:rPr>
              <a:t> </a:t>
            </a:r>
            <a:r>
              <a:rPr lang="en-US" sz="5000" b="1" dirty="0" err="1">
                <a:solidFill>
                  <a:schemeClr val="bg1"/>
                </a:solidFill>
                <a:latin typeface="+mj-lt"/>
              </a:rPr>
              <a:t>em</a:t>
            </a:r>
            <a:r>
              <a:rPr lang="en-US" sz="5000" b="1" dirty="0">
                <a:solidFill>
                  <a:schemeClr val="bg1"/>
                </a:solidFill>
                <a:latin typeface="+mj-lt"/>
              </a:rPr>
              <a:t> </a:t>
            </a:r>
            <a:r>
              <a:rPr lang="en-US" sz="5000" b="1" dirty="0" err="1">
                <a:solidFill>
                  <a:schemeClr val="bg1"/>
                </a:solidFill>
                <a:latin typeface="+mj-lt"/>
              </a:rPr>
              <a:t>xin</a:t>
            </a:r>
            <a:r>
              <a:rPr lang="en-US" sz="5000" b="1" dirty="0">
                <a:solidFill>
                  <a:schemeClr val="bg1"/>
                </a:solidFill>
                <a:latin typeface="+mj-lt"/>
              </a:rPr>
              <a:t> </a:t>
            </a:r>
            <a:r>
              <a:rPr lang="en-US" sz="5000" b="1" dirty="0" err="1">
                <a:solidFill>
                  <a:schemeClr val="bg1"/>
                </a:solidFill>
                <a:latin typeface="+mj-lt"/>
              </a:rPr>
              <a:t>chân</a:t>
            </a:r>
            <a:r>
              <a:rPr lang="en-US" sz="5000" b="1" dirty="0">
                <a:solidFill>
                  <a:schemeClr val="bg1"/>
                </a:solidFill>
                <a:latin typeface="+mj-lt"/>
              </a:rPr>
              <a:t> </a:t>
            </a:r>
            <a:r>
              <a:rPr lang="en-US" sz="5000" b="1" dirty="0" err="1">
                <a:solidFill>
                  <a:schemeClr val="bg1"/>
                </a:solidFill>
                <a:latin typeface="+mj-lt"/>
              </a:rPr>
              <a:t>thành</a:t>
            </a:r>
            <a:r>
              <a:rPr lang="en-US" sz="5000" b="1" dirty="0">
                <a:solidFill>
                  <a:schemeClr val="bg1"/>
                </a:solidFill>
                <a:latin typeface="+mj-lt"/>
              </a:rPr>
              <a:t> </a:t>
            </a:r>
            <a:r>
              <a:rPr lang="en-US" sz="5000" b="1" dirty="0" err="1">
                <a:solidFill>
                  <a:schemeClr val="bg1"/>
                </a:solidFill>
                <a:latin typeface="+mj-lt"/>
              </a:rPr>
              <a:t>cảm</a:t>
            </a:r>
            <a:r>
              <a:rPr lang="en-US" sz="5000" b="1" dirty="0">
                <a:solidFill>
                  <a:schemeClr val="bg1"/>
                </a:solidFill>
                <a:latin typeface="+mj-lt"/>
              </a:rPr>
              <a:t> </a:t>
            </a:r>
            <a:r>
              <a:rPr lang="en-US" sz="5000" b="1" dirty="0" err="1">
                <a:solidFill>
                  <a:schemeClr val="bg1"/>
                </a:solidFill>
                <a:latin typeface="+mj-lt"/>
              </a:rPr>
              <a:t>ơn</a:t>
            </a:r>
            <a:r>
              <a:rPr lang="en-US" sz="5000" b="1" dirty="0">
                <a:solidFill>
                  <a:schemeClr val="bg1"/>
                </a:solidFill>
                <a:latin typeface="+mj-lt"/>
              </a:rPr>
              <a:t> </a:t>
            </a:r>
            <a:r>
              <a:rPr lang="en-US" sz="5000" b="1" dirty="0" err="1">
                <a:solidFill>
                  <a:schemeClr val="bg1"/>
                </a:solidFill>
                <a:latin typeface="+mj-lt"/>
              </a:rPr>
              <a:t>Thầy</a:t>
            </a:r>
            <a:r>
              <a:rPr lang="en-US" sz="5000" b="1" dirty="0">
                <a:solidFill>
                  <a:schemeClr val="bg1"/>
                </a:solidFill>
                <a:latin typeface="+mj-lt"/>
              </a:rPr>
              <a:t> </a:t>
            </a:r>
            <a:r>
              <a:rPr lang="en-US" sz="5000" b="1" dirty="0" err="1">
                <a:solidFill>
                  <a:schemeClr val="bg1"/>
                </a:solidFill>
                <a:latin typeface="+mj-lt"/>
              </a:rPr>
              <a:t>và</a:t>
            </a:r>
            <a:r>
              <a:rPr lang="en-US" sz="5000" b="1" dirty="0">
                <a:solidFill>
                  <a:schemeClr val="bg1"/>
                </a:solidFill>
                <a:latin typeface="+mj-lt"/>
              </a:rPr>
              <a:t> </a:t>
            </a:r>
            <a:r>
              <a:rPr lang="en-US" sz="5000" b="1" dirty="0" err="1">
                <a:solidFill>
                  <a:schemeClr val="bg1"/>
                </a:solidFill>
                <a:latin typeface="+mj-lt"/>
              </a:rPr>
              <a:t>các</a:t>
            </a:r>
            <a:r>
              <a:rPr lang="en-US" sz="5000" b="1" dirty="0">
                <a:solidFill>
                  <a:schemeClr val="bg1"/>
                </a:solidFill>
                <a:latin typeface="+mj-lt"/>
              </a:rPr>
              <a:t> </a:t>
            </a:r>
            <a:r>
              <a:rPr lang="en-US" sz="5000" b="1" dirty="0" err="1">
                <a:solidFill>
                  <a:schemeClr val="bg1"/>
                </a:solidFill>
                <a:latin typeface="+mj-lt"/>
              </a:rPr>
              <a:t>bạn</a:t>
            </a:r>
            <a:r>
              <a:rPr lang="en-US" sz="5000" b="1" dirty="0">
                <a:solidFill>
                  <a:schemeClr val="bg1"/>
                </a:solidFill>
                <a:latin typeface="+mj-lt"/>
              </a:rPr>
              <a:t> </a:t>
            </a:r>
            <a:r>
              <a:rPr lang="en-US" sz="5000" b="1" dirty="0" err="1">
                <a:solidFill>
                  <a:schemeClr val="bg1"/>
                </a:solidFill>
                <a:latin typeface="+mj-lt"/>
              </a:rPr>
              <a:t>đã</a:t>
            </a:r>
            <a:r>
              <a:rPr lang="en-US" sz="5000" b="1" dirty="0">
                <a:solidFill>
                  <a:schemeClr val="bg1"/>
                </a:solidFill>
                <a:latin typeface="+mj-lt"/>
              </a:rPr>
              <a:t> </a:t>
            </a:r>
            <a:r>
              <a:rPr lang="en-US" sz="5000" b="1" dirty="0" err="1">
                <a:solidFill>
                  <a:schemeClr val="bg1"/>
                </a:solidFill>
                <a:latin typeface="+mj-lt"/>
              </a:rPr>
              <a:t>lắng</a:t>
            </a:r>
            <a:r>
              <a:rPr lang="en-US" sz="5000" b="1" dirty="0">
                <a:solidFill>
                  <a:schemeClr val="bg1"/>
                </a:solidFill>
                <a:latin typeface="+mj-lt"/>
              </a:rPr>
              <a:t> </a:t>
            </a:r>
            <a:r>
              <a:rPr lang="en-US" sz="5000" b="1" dirty="0" err="1">
                <a:solidFill>
                  <a:schemeClr val="bg1"/>
                </a:solidFill>
                <a:latin typeface="+mj-lt"/>
              </a:rPr>
              <a:t>nghe</a:t>
            </a:r>
            <a:r>
              <a:rPr lang="en-US" sz="5000" b="1" dirty="0">
                <a:solidFill>
                  <a:schemeClr val="bg1"/>
                </a:solidFill>
                <a:latin typeface="+mj-lt"/>
              </a:rPr>
              <a:t>.</a:t>
            </a:r>
          </a:p>
        </p:txBody>
      </p:sp>
    </p:spTree>
    <p:extLst>
      <p:ext uri="{BB962C8B-B14F-4D97-AF65-F5344CB8AC3E}">
        <p14:creationId xmlns:p14="http://schemas.microsoft.com/office/powerpoint/2010/main" val="1844234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1216254" y="2108191"/>
            <a:ext cx="4702016" cy="4250907"/>
          </a:xfrm>
          <a:prstGeom prst="rect">
            <a:avLst/>
          </a:prstGeom>
        </p:spPr>
        <p:txBody>
          <a:bodyPr wrap="square">
            <a:spAutoFit/>
          </a:bodyPr>
          <a:lstStyle/>
          <a:p>
            <a:pPr algn="just">
              <a:lnSpc>
                <a:spcPct val="150000"/>
              </a:lnSpc>
            </a:pPr>
            <a:r>
              <a:rPr lang="vi-VN" sz="1400" dirty="0"/>
              <a:t>Xử lý ảnh bao gồm lý thuyết và các kỹ thuật liên quan nhằm mục đích tạo ra một hệ thống nhân tạo có thể tiếp nhận thông tin từ các hình ảnh thu được hoặc các tập dữ liệu đa chiều. Đối với mỗi người chúng ta, quá trình “học” thông qua quá trình sống của mỗi người. Tuy nhiên với các vật vô tri vô giác như máy tính, robot… thì điều đó quả thực là một bước tiến rất khó khăn. Các thiết bị ngày nay không chỉ nhận thông tin ở dạng tín hiệu đơn lẻ mà còn có thể có cái “nhìn” thật với thế giới bên ngoài. Cái “nhìn” này qua quá trình phân tích, kết hợp với các mô hình như học máy, mạng nơron… sẽ giúp cho thiết bị tiến dần tới một hệ thống nhân tạo có khả năng ra quyết định linh hoạt và đúng đắn hơn nhiều.</a:t>
            </a:r>
            <a:endParaRPr lang="en-VN" sz="1400" dirty="0"/>
          </a:p>
        </p:txBody>
      </p:sp>
      <p:sp>
        <p:nvSpPr>
          <p:cNvPr id="4" name="Rectangle 3"/>
          <p:cNvSpPr/>
          <p:nvPr/>
        </p:nvSpPr>
        <p:spPr>
          <a:xfrm>
            <a:off x="6273730" y="2108191"/>
            <a:ext cx="4702016" cy="2311915"/>
          </a:xfrm>
          <a:prstGeom prst="rect">
            <a:avLst/>
          </a:prstGeom>
        </p:spPr>
        <p:txBody>
          <a:bodyPr wrap="square">
            <a:spAutoFit/>
          </a:bodyPr>
          <a:lstStyle/>
          <a:p>
            <a:pPr algn="just">
              <a:lnSpc>
                <a:spcPct val="150000"/>
              </a:lnSpc>
            </a:pPr>
            <a:r>
              <a:rPr lang="vi-VN" sz="1400" dirty="0"/>
              <a:t>Nhận diện hình ảnh hoặc thị giác máy tính là một kỹ thuật tìm kiếm các cách để tự động hóa tất cả công việc mà một hệ thống thị giác của con người có thể làm. Hãy nhắc đến những cái tên như TensorFlow của Google, DeepFace của Facebook, Dự án Oxford của Microsoft. Chúng đều là những ví dụ tuyệt vời về hệ thống nhận diện hình ảnh học sâu.</a:t>
            </a:r>
            <a:endParaRPr lang="en-VN" sz="1400" dirty="0"/>
          </a:p>
        </p:txBody>
      </p:sp>
      <p:sp>
        <p:nvSpPr>
          <p:cNvPr id="7" name="TextBox 6"/>
          <p:cNvSpPr txBox="1"/>
          <p:nvPr/>
        </p:nvSpPr>
        <p:spPr>
          <a:xfrm>
            <a:off x="1216254" y="1184861"/>
            <a:ext cx="5607625" cy="923330"/>
          </a:xfrm>
          <a:prstGeom prst="rect">
            <a:avLst/>
          </a:prstGeom>
          <a:noFill/>
        </p:spPr>
        <p:txBody>
          <a:bodyPr wrap="none" rtlCol="0">
            <a:spAutoFit/>
          </a:bodyPr>
          <a:lstStyle/>
          <a:p>
            <a:pPr algn="ctr"/>
            <a:r>
              <a:rPr lang="en-US" sz="5400" dirty="0">
                <a:solidFill>
                  <a:schemeClr val="tx1">
                    <a:lumMod val="85000"/>
                    <a:lumOff val="15000"/>
                  </a:schemeClr>
                </a:solidFill>
                <a:latin typeface="+mj-lt"/>
              </a:rPr>
              <a:t>LÝ DO CHỌN ĐỀ TÀI</a:t>
            </a:r>
          </a:p>
        </p:txBody>
      </p:sp>
      <p:sp>
        <p:nvSpPr>
          <p:cNvPr id="17" name="Rectangle 16"/>
          <p:cNvSpPr/>
          <p:nvPr/>
        </p:nvSpPr>
        <p:spPr>
          <a:xfrm>
            <a:off x="1317400" y="1139142"/>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1359851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Скругленный прямоугольник 6"/>
          <p:cNvSpPr/>
          <p:nvPr/>
        </p:nvSpPr>
        <p:spPr>
          <a:xfrm>
            <a:off x="6863767" y="2967884"/>
            <a:ext cx="3408278" cy="43294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Nhận</a:t>
            </a:r>
            <a:r>
              <a:rPr lang="en-US" sz="1600" dirty="0"/>
              <a:t> </a:t>
            </a:r>
            <a:r>
              <a:rPr lang="en-US" sz="1600" dirty="0" err="1"/>
              <a:t>diện</a:t>
            </a:r>
            <a:r>
              <a:rPr lang="en-US" sz="1600" dirty="0"/>
              <a:t> </a:t>
            </a:r>
            <a:r>
              <a:rPr lang="en-US" sz="1600" dirty="0" err="1"/>
              <a:t>đối</a:t>
            </a:r>
            <a:r>
              <a:rPr lang="en-US" sz="1600" dirty="0"/>
              <a:t> </a:t>
            </a:r>
            <a:r>
              <a:rPr lang="en-US" sz="1600" dirty="0" err="1"/>
              <a:t>tượng</a:t>
            </a:r>
            <a:r>
              <a:rPr lang="en-US" sz="1600" dirty="0"/>
              <a:t> </a:t>
            </a:r>
            <a:r>
              <a:rPr lang="en-US" sz="1600" dirty="0" err="1"/>
              <a:t>có</a:t>
            </a:r>
            <a:r>
              <a:rPr lang="en-US" sz="1600" dirty="0"/>
              <a:t> </a:t>
            </a:r>
            <a:r>
              <a:rPr lang="en-US" sz="1600" dirty="0" err="1"/>
              <a:t>trong</a:t>
            </a:r>
            <a:r>
              <a:rPr lang="en-US" sz="1600" dirty="0"/>
              <a:t> </a:t>
            </a:r>
            <a:r>
              <a:rPr lang="en-US" sz="1600" dirty="0" err="1"/>
              <a:t>ảnh</a:t>
            </a:r>
            <a:endParaRPr lang="ru-RU" sz="1600" dirty="0"/>
          </a:p>
        </p:txBody>
      </p:sp>
      <p:sp>
        <p:nvSpPr>
          <p:cNvPr id="20" name="TextBox 19"/>
          <p:cNvSpPr txBox="1"/>
          <p:nvPr/>
        </p:nvSpPr>
        <p:spPr>
          <a:xfrm>
            <a:off x="6863767" y="1648860"/>
            <a:ext cx="3772080" cy="830997"/>
          </a:xfrm>
          <a:prstGeom prst="rect">
            <a:avLst/>
          </a:prstGeom>
          <a:noFill/>
        </p:spPr>
        <p:txBody>
          <a:bodyPr wrap="square" rtlCol="0">
            <a:spAutoFit/>
          </a:bodyPr>
          <a:lstStyle/>
          <a:p>
            <a:r>
              <a:rPr lang="en-US" sz="4800" b="1" kern="0" dirty="0">
                <a:solidFill>
                  <a:schemeClr val="tx1">
                    <a:lumMod val="85000"/>
                    <a:lumOff val="15000"/>
                  </a:schemeClr>
                </a:solidFill>
                <a:latin typeface="+mj-lt"/>
              </a:rPr>
              <a:t>CHỨC NĂNG</a:t>
            </a:r>
          </a:p>
        </p:txBody>
      </p:sp>
      <p:sp>
        <p:nvSpPr>
          <p:cNvPr id="30" name="Rectangle 29"/>
          <p:cNvSpPr/>
          <p:nvPr/>
        </p:nvSpPr>
        <p:spPr>
          <a:xfrm>
            <a:off x="7005594" y="1489777"/>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Скругленный прямоугольник 6">
            <a:extLst>
              <a:ext uri="{FF2B5EF4-FFF2-40B4-BE49-F238E27FC236}">
                <a16:creationId xmlns:a16="http://schemas.microsoft.com/office/drawing/2014/main" id="{3B0A3639-65C7-7F40-920E-4585CD0C3673}"/>
              </a:ext>
            </a:extLst>
          </p:cNvPr>
          <p:cNvSpPr/>
          <p:nvPr/>
        </p:nvSpPr>
        <p:spPr>
          <a:xfrm>
            <a:off x="6863767" y="3672382"/>
            <a:ext cx="3408278" cy="43294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Chuyển</a:t>
            </a:r>
            <a:r>
              <a:rPr lang="en-US" sz="1600" dirty="0"/>
              <a:t> </a:t>
            </a:r>
            <a:r>
              <a:rPr lang="en-US" sz="1600" dirty="0" err="1"/>
              <a:t>đổi</a:t>
            </a:r>
            <a:r>
              <a:rPr lang="en-US" sz="1600" dirty="0"/>
              <a:t> sang </a:t>
            </a:r>
            <a:r>
              <a:rPr lang="en-US" sz="1600" dirty="0" err="1"/>
              <a:t>ảnh</a:t>
            </a:r>
            <a:r>
              <a:rPr lang="en-US" sz="1600" dirty="0"/>
              <a:t> digital</a:t>
            </a:r>
            <a:endParaRPr lang="ru-RU" sz="1600" dirty="0"/>
          </a:p>
        </p:txBody>
      </p:sp>
      <p:pic>
        <p:nvPicPr>
          <p:cNvPr id="8" name="Picture 7">
            <a:extLst>
              <a:ext uri="{FF2B5EF4-FFF2-40B4-BE49-F238E27FC236}">
                <a16:creationId xmlns:a16="http://schemas.microsoft.com/office/drawing/2014/main" id="{E235D943-5F0E-4445-9251-965FAF708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47" y="2276476"/>
            <a:ext cx="5998206" cy="2791812"/>
          </a:xfrm>
          <a:prstGeom prst="rect">
            <a:avLst/>
          </a:prstGeom>
        </p:spPr>
      </p:pic>
    </p:spTree>
    <p:extLst>
      <p:ext uri="{BB962C8B-B14F-4D97-AF65-F5344CB8AC3E}">
        <p14:creationId xmlns:p14="http://schemas.microsoft.com/office/powerpoint/2010/main" val="1527130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9677" y="2484530"/>
            <a:ext cx="9543314" cy="1521057"/>
          </a:xfrm>
          <a:prstGeom prst="rect">
            <a:avLst/>
          </a:prstGeom>
          <a:noFill/>
        </p:spPr>
        <p:txBody>
          <a:bodyPr wrap="square" rtlCol="0">
            <a:spAutoFit/>
          </a:bodyPr>
          <a:lstStyle/>
          <a:p>
            <a:pPr marL="342900" indent="-342900" algn="just">
              <a:lnSpc>
                <a:spcPct val="150000"/>
              </a:lnSpc>
              <a:buClr>
                <a:schemeClr val="accent1"/>
              </a:buClr>
              <a:buSzPct val="150000"/>
              <a:buFont typeface="Wingdings" panose="05000000000000000000" pitchFamily="2" charset="2"/>
              <a:buChar char="§"/>
            </a:pPr>
            <a:r>
              <a:rPr lang="vi-VN" sz="1600" dirty="0"/>
              <a:t>Hướng đến mục tiêu hỗ trợ người khiếm thị và mù màu trong vấn đề về nhận diện người thân, vật thể, chuyển đổi một số vùng màu mà người mù màu khó nhận biết sang vùng màu dễ nhận biết, … (Chỉ dừng lại ở giải pháp hỗ trợ phần mềm xác định đối tượng trên một bức ảnh và chuyển ảnh sang ảnh kỹ thuật số từ một bức ảnh cố định)</a:t>
            </a:r>
            <a:r>
              <a:rPr lang="en-US" sz="1600" dirty="0"/>
              <a:t>.</a:t>
            </a:r>
            <a:r>
              <a:rPr lang="en-VN" sz="1600" dirty="0"/>
              <a:t> </a:t>
            </a:r>
            <a:endParaRPr lang="en-US" sz="1600" b="1" dirty="0">
              <a:solidFill>
                <a:schemeClr val="tx1">
                  <a:lumMod val="65000"/>
                  <a:lumOff val="35000"/>
                </a:schemeClr>
              </a:solidFill>
            </a:endParaRPr>
          </a:p>
        </p:txBody>
      </p:sp>
      <p:sp>
        <p:nvSpPr>
          <p:cNvPr id="3" name="TextBox 2"/>
          <p:cNvSpPr txBox="1"/>
          <p:nvPr/>
        </p:nvSpPr>
        <p:spPr>
          <a:xfrm>
            <a:off x="1242860" y="1045295"/>
            <a:ext cx="5871736" cy="923330"/>
          </a:xfrm>
          <a:prstGeom prst="rect">
            <a:avLst/>
          </a:prstGeom>
          <a:noFill/>
        </p:spPr>
        <p:txBody>
          <a:bodyPr wrap="none" rtlCol="0">
            <a:spAutoFit/>
          </a:bodyPr>
          <a:lstStyle/>
          <a:p>
            <a:r>
              <a:rPr lang="en-US" sz="5400" dirty="0" err="1">
                <a:solidFill>
                  <a:schemeClr val="tx1">
                    <a:lumMod val="85000"/>
                    <a:lumOff val="15000"/>
                  </a:schemeClr>
                </a:solidFill>
                <a:latin typeface="+mj-lt"/>
              </a:rPr>
              <a:t>Ý</a:t>
            </a:r>
            <a:r>
              <a:rPr lang="en-US" sz="5400" dirty="0">
                <a:solidFill>
                  <a:schemeClr val="tx1">
                    <a:lumMod val="85000"/>
                    <a:lumOff val="15000"/>
                  </a:schemeClr>
                </a:solidFill>
                <a:latin typeface="+mj-lt"/>
              </a:rPr>
              <a:t> NGHĨA CỦA </a:t>
            </a:r>
            <a:r>
              <a:rPr lang="en-US" sz="5400" dirty="0">
                <a:solidFill>
                  <a:schemeClr val="accent1"/>
                </a:solidFill>
                <a:latin typeface="+mj-lt"/>
              </a:rPr>
              <a:t>ĐỀ TÀI</a:t>
            </a:r>
          </a:p>
        </p:txBody>
      </p:sp>
      <p:sp>
        <p:nvSpPr>
          <p:cNvPr id="22" name="Rectangle 21"/>
          <p:cNvSpPr/>
          <p:nvPr/>
        </p:nvSpPr>
        <p:spPr>
          <a:xfrm>
            <a:off x="1242860" y="939761"/>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3" name="Rectangle 22"/>
          <p:cNvSpPr/>
          <p:nvPr/>
        </p:nvSpPr>
        <p:spPr>
          <a:xfrm>
            <a:off x="9865894" y="1"/>
            <a:ext cx="2326105" cy="52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924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1A8E2C8-C8E4-6E4F-AC71-D5694A978D92}"/>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870" r="870"/>
          <a:stretch>
            <a:fillRect/>
          </a:stretch>
        </p:blipFill>
        <p:spPr/>
      </p:pic>
      <p:sp>
        <p:nvSpPr>
          <p:cNvPr id="30" name="TextBox 29"/>
          <p:cNvSpPr txBox="1"/>
          <p:nvPr/>
        </p:nvSpPr>
        <p:spPr>
          <a:xfrm>
            <a:off x="6343398" y="1556503"/>
            <a:ext cx="5509842" cy="707886"/>
          </a:xfrm>
          <a:prstGeom prst="rect">
            <a:avLst/>
          </a:prstGeom>
          <a:noFill/>
        </p:spPr>
        <p:txBody>
          <a:bodyPr wrap="none" rtlCol="0">
            <a:spAutoFit/>
          </a:bodyPr>
          <a:lstStyle/>
          <a:p>
            <a:r>
              <a:rPr lang="en-US" sz="4000" dirty="0">
                <a:solidFill>
                  <a:schemeClr val="tx1">
                    <a:lumMod val="85000"/>
                    <a:lumOff val="15000"/>
                  </a:schemeClr>
                </a:solidFill>
              </a:rPr>
              <a:t>CÔNG CỤ THỰC HIỆN</a:t>
            </a:r>
          </a:p>
        </p:txBody>
      </p:sp>
      <p:sp>
        <p:nvSpPr>
          <p:cNvPr id="22" name="Rectangle 21"/>
          <p:cNvSpPr/>
          <p:nvPr/>
        </p:nvSpPr>
        <p:spPr>
          <a:xfrm>
            <a:off x="6462455" y="1315686"/>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p:cNvGrpSpPr/>
          <p:nvPr/>
        </p:nvGrpSpPr>
        <p:grpSpPr>
          <a:xfrm>
            <a:off x="4682563" y="4652847"/>
            <a:ext cx="681633" cy="652484"/>
            <a:chOff x="9886950" y="1016001"/>
            <a:chExt cx="482600" cy="461963"/>
          </a:xfrm>
          <a:solidFill>
            <a:schemeClr val="bg1"/>
          </a:solidFill>
        </p:grpSpPr>
        <p:sp>
          <p:nvSpPr>
            <p:cNvPr id="24" name="Freeform 36"/>
            <p:cNvSpPr>
              <a:spLocks noEditPoints="1"/>
            </p:cNvSpPr>
            <p:nvPr/>
          </p:nvSpPr>
          <p:spPr bwMode="auto">
            <a:xfrm>
              <a:off x="9886950" y="1016001"/>
              <a:ext cx="482600" cy="461963"/>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7"/>
            <p:cNvSpPr>
              <a:spLocks noEditPoints="1"/>
            </p:cNvSpPr>
            <p:nvPr/>
          </p:nvSpPr>
          <p:spPr bwMode="auto">
            <a:xfrm>
              <a:off x="9947275" y="1076326"/>
              <a:ext cx="361950" cy="242888"/>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8"/>
            <p:cNvSpPr>
              <a:spLocks noEditPoints="1"/>
            </p:cNvSpPr>
            <p:nvPr/>
          </p:nvSpPr>
          <p:spPr bwMode="auto">
            <a:xfrm>
              <a:off x="10104438" y="1327151"/>
              <a:ext cx="46037"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9"/>
            <p:cNvSpPr>
              <a:spLocks/>
            </p:cNvSpPr>
            <p:nvPr/>
          </p:nvSpPr>
          <p:spPr bwMode="auto">
            <a:xfrm>
              <a:off x="10067925" y="1198563"/>
              <a:ext cx="44450" cy="90488"/>
            </a:xfrm>
            <a:custGeom>
              <a:avLst/>
              <a:gdLst>
                <a:gd name="T0" fmla="*/ 9 w 12"/>
                <a:gd name="T1" fmla="*/ 0 h 24"/>
                <a:gd name="T2" fmla="*/ 3 w 12"/>
                <a:gd name="T3" fmla="*/ 0 h 24"/>
                <a:gd name="T4" fmla="*/ 0 w 12"/>
                <a:gd name="T5" fmla="*/ 3 h 24"/>
                <a:gd name="T6" fmla="*/ 0 w 12"/>
                <a:gd name="T7" fmla="*/ 21 h 24"/>
                <a:gd name="T8" fmla="*/ 3 w 12"/>
                <a:gd name="T9" fmla="*/ 24 h 24"/>
                <a:gd name="T10" fmla="*/ 9 w 12"/>
                <a:gd name="T11" fmla="*/ 24 h 24"/>
                <a:gd name="T12" fmla="*/ 12 w 12"/>
                <a:gd name="T13" fmla="*/ 21 h 24"/>
                <a:gd name="T14" fmla="*/ 12 w 12"/>
                <a:gd name="T15" fmla="*/ 3 h 24"/>
                <a:gd name="T16" fmla="*/ 9 w 1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9" y="0"/>
                  </a:moveTo>
                  <a:cubicBezTo>
                    <a:pt x="3" y="0"/>
                    <a:pt x="3" y="0"/>
                    <a:pt x="3" y="0"/>
                  </a:cubicBezTo>
                  <a:cubicBezTo>
                    <a:pt x="1" y="0"/>
                    <a:pt x="0" y="1"/>
                    <a:pt x="0" y="3"/>
                  </a:cubicBezTo>
                  <a:cubicBezTo>
                    <a:pt x="0" y="21"/>
                    <a:pt x="0" y="21"/>
                    <a:pt x="0" y="21"/>
                  </a:cubicBezTo>
                  <a:cubicBezTo>
                    <a:pt x="0" y="22"/>
                    <a:pt x="1" y="24"/>
                    <a:pt x="3" y="24"/>
                  </a:cubicBezTo>
                  <a:cubicBezTo>
                    <a:pt x="9" y="24"/>
                    <a:pt x="9" y="24"/>
                    <a:pt x="9" y="24"/>
                  </a:cubicBezTo>
                  <a:cubicBezTo>
                    <a:pt x="11" y="24"/>
                    <a:pt x="12" y="22"/>
                    <a:pt x="12" y="21"/>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40"/>
            <p:cNvSpPr>
              <a:spLocks/>
            </p:cNvSpPr>
            <p:nvPr/>
          </p:nvSpPr>
          <p:spPr bwMode="auto">
            <a:xfrm>
              <a:off x="10218738" y="1106488"/>
              <a:ext cx="44450" cy="182563"/>
            </a:xfrm>
            <a:custGeom>
              <a:avLst/>
              <a:gdLst>
                <a:gd name="T0" fmla="*/ 9 w 12"/>
                <a:gd name="T1" fmla="*/ 0 h 48"/>
                <a:gd name="T2" fmla="*/ 3 w 12"/>
                <a:gd name="T3" fmla="*/ 0 h 48"/>
                <a:gd name="T4" fmla="*/ 0 w 12"/>
                <a:gd name="T5" fmla="*/ 3 h 48"/>
                <a:gd name="T6" fmla="*/ 0 w 12"/>
                <a:gd name="T7" fmla="*/ 45 h 48"/>
                <a:gd name="T8" fmla="*/ 3 w 12"/>
                <a:gd name="T9" fmla="*/ 48 h 48"/>
                <a:gd name="T10" fmla="*/ 9 w 12"/>
                <a:gd name="T11" fmla="*/ 48 h 48"/>
                <a:gd name="T12" fmla="*/ 12 w 12"/>
                <a:gd name="T13" fmla="*/ 45 h 48"/>
                <a:gd name="T14" fmla="*/ 12 w 12"/>
                <a:gd name="T15" fmla="*/ 3 h 48"/>
                <a:gd name="T16" fmla="*/ 9 w 1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8">
                  <a:moveTo>
                    <a:pt x="9" y="0"/>
                  </a:moveTo>
                  <a:cubicBezTo>
                    <a:pt x="3" y="0"/>
                    <a:pt x="3" y="0"/>
                    <a:pt x="3" y="0"/>
                  </a:cubicBezTo>
                  <a:cubicBezTo>
                    <a:pt x="1" y="0"/>
                    <a:pt x="0" y="1"/>
                    <a:pt x="0" y="3"/>
                  </a:cubicBezTo>
                  <a:cubicBezTo>
                    <a:pt x="0" y="45"/>
                    <a:pt x="0" y="45"/>
                    <a:pt x="0" y="45"/>
                  </a:cubicBezTo>
                  <a:cubicBezTo>
                    <a:pt x="0" y="47"/>
                    <a:pt x="1" y="48"/>
                    <a:pt x="3" y="48"/>
                  </a:cubicBezTo>
                  <a:cubicBezTo>
                    <a:pt x="9" y="48"/>
                    <a:pt x="9" y="48"/>
                    <a:pt x="9" y="48"/>
                  </a:cubicBezTo>
                  <a:cubicBezTo>
                    <a:pt x="11" y="48"/>
                    <a:pt x="12" y="47"/>
                    <a:pt x="12" y="45"/>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41"/>
            <p:cNvSpPr>
              <a:spLocks/>
            </p:cNvSpPr>
            <p:nvPr/>
          </p:nvSpPr>
          <p:spPr bwMode="auto">
            <a:xfrm>
              <a:off x="10142538" y="1166813"/>
              <a:ext cx="46037" cy="122238"/>
            </a:xfrm>
            <a:custGeom>
              <a:avLst/>
              <a:gdLst>
                <a:gd name="T0" fmla="*/ 9 w 12"/>
                <a:gd name="T1" fmla="*/ 0 h 32"/>
                <a:gd name="T2" fmla="*/ 3 w 12"/>
                <a:gd name="T3" fmla="*/ 0 h 32"/>
                <a:gd name="T4" fmla="*/ 0 w 12"/>
                <a:gd name="T5" fmla="*/ 3 h 32"/>
                <a:gd name="T6" fmla="*/ 0 w 12"/>
                <a:gd name="T7" fmla="*/ 29 h 32"/>
                <a:gd name="T8" fmla="*/ 3 w 12"/>
                <a:gd name="T9" fmla="*/ 32 h 32"/>
                <a:gd name="T10" fmla="*/ 9 w 12"/>
                <a:gd name="T11" fmla="*/ 32 h 32"/>
                <a:gd name="T12" fmla="*/ 12 w 12"/>
                <a:gd name="T13" fmla="*/ 29 h 32"/>
                <a:gd name="T14" fmla="*/ 12 w 12"/>
                <a:gd name="T15" fmla="*/ 3 h 32"/>
                <a:gd name="T16" fmla="*/ 9 w 1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2">
                  <a:moveTo>
                    <a:pt x="9" y="0"/>
                  </a:moveTo>
                  <a:cubicBezTo>
                    <a:pt x="3" y="0"/>
                    <a:pt x="3" y="0"/>
                    <a:pt x="3" y="0"/>
                  </a:cubicBezTo>
                  <a:cubicBezTo>
                    <a:pt x="1" y="0"/>
                    <a:pt x="0" y="1"/>
                    <a:pt x="0" y="3"/>
                  </a:cubicBezTo>
                  <a:cubicBezTo>
                    <a:pt x="0" y="29"/>
                    <a:pt x="0" y="29"/>
                    <a:pt x="0" y="29"/>
                  </a:cubicBezTo>
                  <a:cubicBezTo>
                    <a:pt x="0" y="31"/>
                    <a:pt x="1" y="32"/>
                    <a:pt x="3" y="32"/>
                  </a:cubicBezTo>
                  <a:cubicBezTo>
                    <a:pt x="9" y="32"/>
                    <a:pt x="9" y="32"/>
                    <a:pt x="9" y="32"/>
                  </a:cubicBezTo>
                  <a:cubicBezTo>
                    <a:pt x="11" y="32"/>
                    <a:pt x="12" y="31"/>
                    <a:pt x="12" y="29"/>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34" name="Freeform 42"/>
            <p:cNvSpPr>
              <a:spLocks/>
            </p:cNvSpPr>
            <p:nvPr/>
          </p:nvSpPr>
          <p:spPr bwMode="auto">
            <a:xfrm>
              <a:off x="9991725" y="1136651"/>
              <a:ext cx="46037" cy="152400"/>
            </a:xfrm>
            <a:custGeom>
              <a:avLst/>
              <a:gdLst>
                <a:gd name="T0" fmla="*/ 9 w 12"/>
                <a:gd name="T1" fmla="*/ 0 h 40"/>
                <a:gd name="T2" fmla="*/ 3 w 12"/>
                <a:gd name="T3" fmla="*/ 0 h 40"/>
                <a:gd name="T4" fmla="*/ 0 w 12"/>
                <a:gd name="T5" fmla="*/ 3 h 40"/>
                <a:gd name="T6" fmla="*/ 0 w 12"/>
                <a:gd name="T7" fmla="*/ 37 h 40"/>
                <a:gd name="T8" fmla="*/ 3 w 12"/>
                <a:gd name="T9" fmla="*/ 40 h 40"/>
                <a:gd name="T10" fmla="*/ 9 w 12"/>
                <a:gd name="T11" fmla="*/ 40 h 40"/>
                <a:gd name="T12" fmla="*/ 12 w 12"/>
                <a:gd name="T13" fmla="*/ 37 h 40"/>
                <a:gd name="T14" fmla="*/ 12 w 12"/>
                <a:gd name="T15" fmla="*/ 3 h 40"/>
                <a:gd name="T16" fmla="*/ 9 w 12"/>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9" y="0"/>
                  </a:moveTo>
                  <a:cubicBezTo>
                    <a:pt x="3" y="0"/>
                    <a:pt x="3" y="0"/>
                    <a:pt x="3" y="0"/>
                  </a:cubicBezTo>
                  <a:cubicBezTo>
                    <a:pt x="1" y="0"/>
                    <a:pt x="0" y="1"/>
                    <a:pt x="0" y="3"/>
                  </a:cubicBezTo>
                  <a:cubicBezTo>
                    <a:pt x="0" y="37"/>
                    <a:pt x="0" y="37"/>
                    <a:pt x="0" y="37"/>
                  </a:cubicBezTo>
                  <a:cubicBezTo>
                    <a:pt x="0" y="39"/>
                    <a:pt x="1" y="40"/>
                    <a:pt x="3" y="40"/>
                  </a:cubicBezTo>
                  <a:cubicBezTo>
                    <a:pt x="9" y="40"/>
                    <a:pt x="9" y="40"/>
                    <a:pt x="9" y="40"/>
                  </a:cubicBezTo>
                  <a:cubicBezTo>
                    <a:pt x="11" y="40"/>
                    <a:pt x="12" y="39"/>
                    <a:pt x="12" y="37"/>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 name="Pentagon 6">
            <a:extLst>
              <a:ext uri="{FF2B5EF4-FFF2-40B4-BE49-F238E27FC236}">
                <a16:creationId xmlns:a16="http://schemas.microsoft.com/office/drawing/2014/main" id="{48BBCC5F-6003-E849-A4C1-61AF3C8491A0}"/>
              </a:ext>
            </a:extLst>
          </p:cNvPr>
          <p:cNvSpPr/>
          <p:nvPr/>
        </p:nvSpPr>
        <p:spPr>
          <a:xfrm>
            <a:off x="6462455" y="2674931"/>
            <a:ext cx="1450951" cy="4001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Thuật toán</a:t>
            </a:r>
          </a:p>
        </p:txBody>
      </p:sp>
      <p:sp>
        <p:nvSpPr>
          <p:cNvPr id="8" name="Right Arrow Callout 7">
            <a:extLst>
              <a:ext uri="{FF2B5EF4-FFF2-40B4-BE49-F238E27FC236}">
                <a16:creationId xmlns:a16="http://schemas.microsoft.com/office/drawing/2014/main" id="{0A57B2FB-8EC2-E84C-8CFF-37F0C53EB780}"/>
              </a:ext>
            </a:extLst>
          </p:cNvPr>
          <p:cNvSpPr/>
          <p:nvPr/>
        </p:nvSpPr>
        <p:spPr>
          <a:xfrm>
            <a:off x="6903677" y="3425927"/>
            <a:ext cx="1740803" cy="714086"/>
          </a:xfrm>
          <a:prstGeom prst="rightArrowCallout">
            <a:avLst>
              <a:gd name="adj1" fmla="val 25000"/>
              <a:gd name="adj2" fmla="val 25000"/>
              <a:gd name="adj3" fmla="val 26582"/>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Nhận diện vật thể có trong ảnh</a:t>
            </a:r>
          </a:p>
        </p:txBody>
      </p:sp>
      <p:sp>
        <p:nvSpPr>
          <p:cNvPr id="9" name="Rounded Rectangle 8">
            <a:extLst>
              <a:ext uri="{FF2B5EF4-FFF2-40B4-BE49-F238E27FC236}">
                <a16:creationId xmlns:a16="http://schemas.microsoft.com/office/drawing/2014/main" id="{E8C502DD-408F-B048-8E5F-5A74E9E1A0AB}"/>
              </a:ext>
            </a:extLst>
          </p:cNvPr>
          <p:cNvSpPr/>
          <p:nvPr/>
        </p:nvSpPr>
        <p:spPr>
          <a:xfrm>
            <a:off x="8980498" y="3556506"/>
            <a:ext cx="2342680" cy="452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Thuật toán Faster -  RCNN </a:t>
            </a:r>
          </a:p>
        </p:txBody>
      </p:sp>
      <p:sp>
        <p:nvSpPr>
          <p:cNvPr id="21" name="Right Arrow Callout 20">
            <a:extLst>
              <a:ext uri="{FF2B5EF4-FFF2-40B4-BE49-F238E27FC236}">
                <a16:creationId xmlns:a16="http://schemas.microsoft.com/office/drawing/2014/main" id="{109E3A6E-654E-8B41-8EE5-6FDC11593FDA}"/>
              </a:ext>
            </a:extLst>
          </p:cNvPr>
          <p:cNvSpPr/>
          <p:nvPr/>
        </p:nvSpPr>
        <p:spPr>
          <a:xfrm>
            <a:off x="6903677" y="4295804"/>
            <a:ext cx="1740803" cy="714086"/>
          </a:xfrm>
          <a:prstGeom prst="rightArrowCallout">
            <a:avLst>
              <a:gd name="adj1" fmla="val 25000"/>
              <a:gd name="adj2" fmla="val 25000"/>
              <a:gd name="adj3" fmla="val 26582"/>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Chuyển đổi sang ảnh digital</a:t>
            </a:r>
          </a:p>
        </p:txBody>
      </p:sp>
      <p:sp>
        <p:nvSpPr>
          <p:cNvPr id="26" name="Rounded Rectangle 25">
            <a:extLst>
              <a:ext uri="{FF2B5EF4-FFF2-40B4-BE49-F238E27FC236}">
                <a16:creationId xmlns:a16="http://schemas.microsoft.com/office/drawing/2014/main" id="{98790FB6-8C8E-EC42-A120-3E2691DB8152}"/>
              </a:ext>
            </a:extLst>
          </p:cNvPr>
          <p:cNvSpPr/>
          <p:nvPr/>
        </p:nvSpPr>
        <p:spPr>
          <a:xfrm>
            <a:off x="8980498" y="4426383"/>
            <a:ext cx="2342680" cy="452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Thuật toán GAN</a:t>
            </a:r>
          </a:p>
        </p:txBody>
      </p:sp>
    </p:spTree>
    <p:extLst>
      <p:ext uri="{BB962C8B-B14F-4D97-AF65-F5344CB8AC3E}">
        <p14:creationId xmlns:p14="http://schemas.microsoft.com/office/powerpoint/2010/main" val="42776971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dissolv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3" presetClass="exit" presetSubtype="10" fill="hold" grpId="1" nodeType="withEffect">
                                  <p:stCondLst>
                                    <p:cond delay="0"/>
                                  </p:stCondLst>
                                  <p:childTnLst>
                                    <p:animEffect transition="out" filter="blinds(horizontal)">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3" presetClass="exit" presetSubtype="10" fill="hold" grpId="1" nodeType="withEffect">
                                  <p:stCondLst>
                                    <p:cond delay="0"/>
                                  </p:stCondLst>
                                  <p:childTnLst>
                                    <p:animEffect transition="out" filter="blinds(horizontal)">
                                      <p:cBhvr>
                                        <p:cTn id="42" dur="500"/>
                                        <p:tgtEl>
                                          <p:spTgt spid="26"/>
                                        </p:tgtEl>
                                      </p:cBhvr>
                                    </p:animEffect>
                                    <p:set>
                                      <p:cBhvr>
                                        <p:cTn id="4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21" grpId="0" animBg="1"/>
      <p:bldP spid="21" grpId="1" animBg="1"/>
      <p:bldP spid="26" grpId="0" animBg="1"/>
      <p:bldP spid="2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1A8E2C8-C8E4-6E4F-AC71-D5694A978D92}"/>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870" r="870"/>
          <a:stretch>
            <a:fillRect/>
          </a:stretch>
        </p:blipFill>
        <p:spPr/>
      </p:pic>
      <p:sp>
        <p:nvSpPr>
          <p:cNvPr id="30" name="TextBox 29"/>
          <p:cNvSpPr txBox="1"/>
          <p:nvPr/>
        </p:nvSpPr>
        <p:spPr>
          <a:xfrm>
            <a:off x="6343398" y="1556503"/>
            <a:ext cx="5509842" cy="707886"/>
          </a:xfrm>
          <a:prstGeom prst="rect">
            <a:avLst/>
          </a:prstGeom>
          <a:noFill/>
        </p:spPr>
        <p:txBody>
          <a:bodyPr wrap="none" rtlCol="0">
            <a:spAutoFit/>
          </a:bodyPr>
          <a:lstStyle/>
          <a:p>
            <a:r>
              <a:rPr lang="en-US" sz="4000" dirty="0">
                <a:solidFill>
                  <a:schemeClr val="tx1">
                    <a:lumMod val="85000"/>
                    <a:lumOff val="15000"/>
                  </a:schemeClr>
                </a:solidFill>
              </a:rPr>
              <a:t>CÔNG CỤ THỰC HIỆN</a:t>
            </a:r>
          </a:p>
        </p:txBody>
      </p:sp>
      <p:sp>
        <p:nvSpPr>
          <p:cNvPr id="22" name="Rectangle 21"/>
          <p:cNvSpPr/>
          <p:nvPr/>
        </p:nvSpPr>
        <p:spPr>
          <a:xfrm>
            <a:off x="6462455" y="1315686"/>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p:cNvGrpSpPr/>
          <p:nvPr/>
        </p:nvGrpSpPr>
        <p:grpSpPr>
          <a:xfrm>
            <a:off x="4682563" y="4652847"/>
            <a:ext cx="681633" cy="652484"/>
            <a:chOff x="9886950" y="1016001"/>
            <a:chExt cx="482600" cy="461963"/>
          </a:xfrm>
          <a:solidFill>
            <a:schemeClr val="bg1"/>
          </a:solidFill>
        </p:grpSpPr>
        <p:sp>
          <p:nvSpPr>
            <p:cNvPr id="24" name="Freeform 36"/>
            <p:cNvSpPr>
              <a:spLocks noEditPoints="1"/>
            </p:cNvSpPr>
            <p:nvPr/>
          </p:nvSpPr>
          <p:spPr bwMode="auto">
            <a:xfrm>
              <a:off x="9886950" y="1016001"/>
              <a:ext cx="482600" cy="461963"/>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7"/>
            <p:cNvSpPr>
              <a:spLocks noEditPoints="1"/>
            </p:cNvSpPr>
            <p:nvPr/>
          </p:nvSpPr>
          <p:spPr bwMode="auto">
            <a:xfrm>
              <a:off x="9947275" y="1076326"/>
              <a:ext cx="361950" cy="242888"/>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8"/>
            <p:cNvSpPr>
              <a:spLocks noEditPoints="1"/>
            </p:cNvSpPr>
            <p:nvPr/>
          </p:nvSpPr>
          <p:spPr bwMode="auto">
            <a:xfrm>
              <a:off x="10104438" y="1327151"/>
              <a:ext cx="46037"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9"/>
            <p:cNvSpPr>
              <a:spLocks/>
            </p:cNvSpPr>
            <p:nvPr/>
          </p:nvSpPr>
          <p:spPr bwMode="auto">
            <a:xfrm>
              <a:off x="10067925" y="1198563"/>
              <a:ext cx="44450" cy="90488"/>
            </a:xfrm>
            <a:custGeom>
              <a:avLst/>
              <a:gdLst>
                <a:gd name="T0" fmla="*/ 9 w 12"/>
                <a:gd name="T1" fmla="*/ 0 h 24"/>
                <a:gd name="T2" fmla="*/ 3 w 12"/>
                <a:gd name="T3" fmla="*/ 0 h 24"/>
                <a:gd name="T4" fmla="*/ 0 w 12"/>
                <a:gd name="T5" fmla="*/ 3 h 24"/>
                <a:gd name="T6" fmla="*/ 0 w 12"/>
                <a:gd name="T7" fmla="*/ 21 h 24"/>
                <a:gd name="T8" fmla="*/ 3 w 12"/>
                <a:gd name="T9" fmla="*/ 24 h 24"/>
                <a:gd name="T10" fmla="*/ 9 w 12"/>
                <a:gd name="T11" fmla="*/ 24 h 24"/>
                <a:gd name="T12" fmla="*/ 12 w 12"/>
                <a:gd name="T13" fmla="*/ 21 h 24"/>
                <a:gd name="T14" fmla="*/ 12 w 12"/>
                <a:gd name="T15" fmla="*/ 3 h 24"/>
                <a:gd name="T16" fmla="*/ 9 w 1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9" y="0"/>
                  </a:moveTo>
                  <a:cubicBezTo>
                    <a:pt x="3" y="0"/>
                    <a:pt x="3" y="0"/>
                    <a:pt x="3" y="0"/>
                  </a:cubicBezTo>
                  <a:cubicBezTo>
                    <a:pt x="1" y="0"/>
                    <a:pt x="0" y="1"/>
                    <a:pt x="0" y="3"/>
                  </a:cubicBezTo>
                  <a:cubicBezTo>
                    <a:pt x="0" y="21"/>
                    <a:pt x="0" y="21"/>
                    <a:pt x="0" y="21"/>
                  </a:cubicBezTo>
                  <a:cubicBezTo>
                    <a:pt x="0" y="22"/>
                    <a:pt x="1" y="24"/>
                    <a:pt x="3" y="24"/>
                  </a:cubicBezTo>
                  <a:cubicBezTo>
                    <a:pt x="9" y="24"/>
                    <a:pt x="9" y="24"/>
                    <a:pt x="9" y="24"/>
                  </a:cubicBezTo>
                  <a:cubicBezTo>
                    <a:pt x="11" y="24"/>
                    <a:pt x="12" y="22"/>
                    <a:pt x="12" y="21"/>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40"/>
            <p:cNvSpPr>
              <a:spLocks/>
            </p:cNvSpPr>
            <p:nvPr/>
          </p:nvSpPr>
          <p:spPr bwMode="auto">
            <a:xfrm>
              <a:off x="10218738" y="1106488"/>
              <a:ext cx="44450" cy="182563"/>
            </a:xfrm>
            <a:custGeom>
              <a:avLst/>
              <a:gdLst>
                <a:gd name="T0" fmla="*/ 9 w 12"/>
                <a:gd name="T1" fmla="*/ 0 h 48"/>
                <a:gd name="T2" fmla="*/ 3 w 12"/>
                <a:gd name="T3" fmla="*/ 0 h 48"/>
                <a:gd name="T4" fmla="*/ 0 w 12"/>
                <a:gd name="T5" fmla="*/ 3 h 48"/>
                <a:gd name="T6" fmla="*/ 0 w 12"/>
                <a:gd name="T7" fmla="*/ 45 h 48"/>
                <a:gd name="T8" fmla="*/ 3 w 12"/>
                <a:gd name="T9" fmla="*/ 48 h 48"/>
                <a:gd name="T10" fmla="*/ 9 w 12"/>
                <a:gd name="T11" fmla="*/ 48 h 48"/>
                <a:gd name="T12" fmla="*/ 12 w 12"/>
                <a:gd name="T13" fmla="*/ 45 h 48"/>
                <a:gd name="T14" fmla="*/ 12 w 12"/>
                <a:gd name="T15" fmla="*/ 3 h 48"/>
                <a:gd name="T16" fmla="*/ 9 w 1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8">
                  <a:moveTo>
                    <a:pt x="9" y="0"/>
                  </a:moveTo>
                  <a:cubicBezTo>
                    <a:pt x="3" y="0"/>
                    <a:pt x="3" y="0"/>
                    <a:pt x="3" y="0"/>
                  </a:cubicBezTo>
                  <a:cubicBezTo>
                    <a:pt x="1" y="0"/>
                    <a:pt x="0" y="1"/>
                    <a:pt x="0" y="3"/>
                  </a:cubicBezTo>
                  <a:cubicBezTo>
                    <a:pt x="0" y="45"/>
                    <a:pt x="0" y="45"/>
                    <a:pt x="0" y="45"/>
                  </a:cubicBezTo>
                  <a:cubicBezTo>
                    <a:pt x="0" y="47"/>
                    <a:pt x="1" y="48"/>
                    <a:pt x="3" y="48"/>
                  </a:cubicBezTo>
                  <a:cubicBezTo>
                    <a:pt x="9" y="48"/>
                    <a:pt x="9" y="48"/>
                    <a:pt x="9" y="48"/>
                  </a:cubicBezTo>
                  <a:cubicBezTo>
                    <a:pt x="11" y="48"/>
                    <a:pt x="12" y="47"/>
                    <a:pt x="12" y="45"/>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41"/>
            <p:cNvSpPr>
              <a:spLocks/>
            </p:cNvSpPr>
            <p:nvPr/>
          </p:nvSpPr>
          <p:spPr bwMode="auto">
            <a:xfrm>
              <a:off x="10142538" y="1166813"/>
              <a:ext cx="46037" cy="122238"/>
            </a:xfrm>
            <a:custGeom>
              <a:avLst/>
              <a:gdLst>
                <a:gd name="T0" fmla="*/ 9 w 12"/>
                <a:gd name="T1" fmla="*/ 0 h 32"/>
                <a:gd name="T2" fmla="*/ 3 w 12"/>
                <a:gd name="T3" fmla="*/ 0 h 32"/>
                <a:gd name="T4" fmla="*/ 0 w 12"/>
                <a:gd name="T5" fmla="*/ 3 h 32"/>
                <a:gd name="T6" fmla="*/ 0 w 12"/>
                <a:gd name="T7" fmla="*/ 29 h 32"/>
                <a:gd name="T8" fmla="*/ 3 w 12"/>
                <a:gd name="T9" fmla="*/ 32 h 32"/>
                <a:gd name="T10" fmla="*/ 9 w 12"/>
                <a:gd name="T11" fmla="*/ 32 h 32"/>
                <a:gd name="T12" fmla="*/ 12 w 12"/>
                <a:gd name="T13" fmla="*/ 29 h 32"/>
                <a:gd name="T14" fmla="*/ 12 w 12"/>
                <a:gd name="T15" fmla="*/ 3 h 32"/>
                <a:gd name="T16" fmla="*/ 9 w 1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2">
                  <a:moveTo>
                    <a:pt x="9" y="0"/>
                  </a:moveTo>
                  <a:cubicBezTo>
                    <a:pt x="3" y="0"/>
                    <a:pt x="3" y="0"/>
                    <a:pt x="3" y="0"/>
                  </a:cubicBezTo>
                  <a:cubicBezTo>
                    <a:pt x="1" y="0"/>
                    <a:pt x="0" y="1"/>
                    <a:pt x="0" y="3"/>
                  </a:cubicBezTo>
                  <a:cubicBezTo>
                    <a:pt x="0" y="29"/>
                    <a:pt x="0" y="29"/>
                    <a:pt x="0" y="29"/>
                  </a:cubicBezTo>
                  <a:cubicBezTo>
                    <a:pt x="0" y="31"/>
                    <a:pt x="1" y="32"/>
                    <a:pt x="3" y="32"/>
                  </a:cubicBezTo>
                  <a:cubicBezTo>
                    <a:pt x="9" y="32"/>
                    <a:pt x="9" y="32"/>
                    <a:pt x="9" y="32"/>
                  </a:cubicBezTo>
                  <a:cubicBezTo>
                    <a:pt x="11" y="32"/>
                    <a:pt x="12" y="31"/>
                    <a:pt x="12" y="29"/>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34" name="Freeform 42"/>
            <p:cNvSpPr>
              <a:spLocks/>
            </p:cNvSpPr>
            <p:nvPr/>
          </p:nvSpPr>
          <p:spPr bwMode="auto">
            <a:xfrm>
              <a:off x="9991725" y="1136651"/>
              <a:ext cx="46037" cy="152400"/>
            </a:xfrm>
            <a:custGeom>
              <a:avLst/>
              <a:gdLst>
                <a:gd name="T0" fmla="*/ 9 w 12"/>
                <a:gd name="T1" fmla="*/ 0 h 40"/>
                <a:gd name="T2" fmla="*/ 3 w 12"/>
                <a:gd name="T3" fmla="*/ 0 h 40"/>
                <a:gd name="T4" fmla="*/ 0 w 12"/>
                <a:gd name="T5" fmla="*/ 3 h 40"/>
                <a:gd name="T6" fmla="*/ 0 w 12"/>
                <a:gd name="T7" fmla="*/ 37 h 40"/>
                <a:gd name="T8" fmla="*/ 3 w 12"/>
                <a:gd name="T9" fmla="*/ 40 h 40"/>
                <a:gd name="T10" fmla="*/ 9 w 12"/>
                <a:gd name="T11" fmla="*/ 40 h 40"/>
                <a:gd name="T12" fmla="*/ 12 w 12"/>
                <a:gd name="T13" fmla="*/ 37 h 40"/>
                <a:gd name="T14" fmla="*/ 12 w 12"/>
                <a:gd name="T15" fmla="*/ 3 h 40"/>
                <a:gd name="T16" fmla="*/ 9 w 12"/>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9" y="0"/>
                  </a:moveTo>
                  <a:cubicBezTo>
                    <a:pt x="3" y="0"/>
                    <a:pt x="3" y="0"/>
                    <a:pt x="3" y="0"/>
                  </a:cubicBezTo>
                  <a:cubicBezTo>
                    <a:pt x="1" y="0"/>
                    <a:pt x="0" y="1"/>
                    <a:pt x="0" y="3"/>
                  </a:cubicBezTo>
                  <a:cubicBezTo>
                    <a:pt x="0" y="37"/>
                    <a:pt x="0" y="37"/>
                    <a:pt x="0" y="37"/>
                  </a:cubicBezTo>
                  <a:cubicBezTo>
                    <a:pt x="0" y="39"/>
                    <a:pt x="1" y="40"/>
                    <a:pt x="3" y="40"/>
                  </a:cubicBezTo>
                  <a:cubicBezTo>
                    <a:pt x="9" y="40"/>
                    <a:pt x="9" y="40"/>
                    <a:pt x="9" y="40"/>
                  </a:cubicBezTo>
                  <a:cubicBezTo>
                    <a:pt x="11" y="40"/>
                    <a:pt x="12" y="39"/>
                    <a:pt x="12" y="37"/>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 name="Pentagon 6">
            <a:extLst>
              <a:ext uri="{FF2B5EF4-FFF2-40B4-BE49-F238E27FC236}">
                <a16:creationId xmlns:a16="http://schemas.microsoft.com/office/drawing/2014/main" id="{48BBCC5F-6003-E849-A4C1-61AF3C8491A0}"/>
              </a:ext>
            </a:extLst>
          </p:cNvPr>
          <p:cNvSpPr/>
          <p:nvPr/>
        </p:nvSpPr>
        <p:spPr>
          <a:xfrm>
            <a:off x="6462455" y="2674931"/>
            <a:ext cx="1450951" cy="4001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Thư viện</a:t>
            </a:r>
          </a:p>
        </p:txBody>
      </p:sp>
      <p:sp>
        <p:nvSpPr>
          <p:cNvPr id="18" name="Rounded Rectangle 17">
            <a:extLst>
              <a:ext uri="{FF2B5EF4-FFF2-40B4-BE49-F238E27FC236}">
                <a16:creationId xmlns:a16="http://schemas.microsoft.com/office/drawing/2014/main" id="{688A0762-75E5-3B4B-AD85-EA13A18DD34B}"/>
              </a:ext>
            </a:extLst>
          </p:cNvPr>
          <p:cNvSpPr/>
          <p:nvPr/>
        </p:nvSpPr>
        <p:spPr>
          <a:xfrm>
            <a:off x="8400512" y="3272140"/>
            <a:ext cx="1758599" cy="24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Pytorch</a:t>
            </a:r>
          </a:p>
        </p:txBody>
      </p:sp>
      <p:sp>
        <p:nvSpPr>
          <p:cNvPr id="19" name="Rounded Rectangle 18">
            <a:extLst>
              <a:ext uri="{FF2B5EF4-FFF2-40B4-BE49-F238E27FC236}">
                <a16:creationId xmlns:a16="http://schemas.microsoft.com/office/drawing/2014/main" id="{F08DFCED-2D8D-E045-9766-F7CFA29D871E}"/>
              </a:ext>
            </a:extLst>
          </p:cNvPr>
          <p:cNvSpPr/>
          <p:nvPr/>
        </p:nvSpPr>
        <p:spPr>
          <a:xfrm>
            <a:off x="8400515" y="3677598"/>
            <a:ext cx="1758599" cy="24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Numpy</a:t>
            </a:r>
          </a:p>
        </p:txBody>
      </p:sp>
      <p:sp>
        <p:nvSpPr>
          <p:cNvPr id="27" name="Rounded Rectangle 26">
            <a:extLst>
              <a:ext uri="{FF2B5EF4-FFF2-40B4-BE49-F238E27FC236}">
                <a16:creationId xmlns:a16="http://schemas.microsoft.com/office/drawing/2014/main" id="{E959FC8E-BDE6-2C4D-80E1-C288401FBB77}"/>
              </a:ext>
            </a:extLst>
          </p:cNvPr>
          <p:cNvSpPr/>
          <p:nvPr/>
        </p:nvSpPr>
        <p:spPr>
          <a:xfrm>
            <a:off x="8400509" y="4083056"/>
            <a:ext cx="1758599" cy="24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Opencv</a:t>
            </a:r>
          </a:p>
        </p:txBody>
      </p:sp>
      <p:sp>
        <p:nvSpPr>
          <p:cNvPr id="29" name="Rounded Rectangle 28">
            <a:extLst>
              <a:ext uri="{FF2B5EF4-FFF2-40B4-BE49-F238E27FC236}">
                <a16:creationId xmlns:a16="http://schemas.microsoft.com/office/drawing/2014/main" id="{9DF1FBB1-7EF2-7844-9D13-91103DE2FFFA}"/>
              </a:ext>
            </a:extLst>
          </p:cNvPr>
          <p:cNvSpPr/>
          <p:nvPr/>
        </p:nvSpPr>
        <p:spPr>
          <a:xfrm>
            <a:off x="8400509" y="4508355"/>
            <a:ext cx="1758599" cy="24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Streamlit</a:t>
            </a:r>
          </a:p>
        </p:txBody>
      </p:sp>
      <p:sp>
        <p:nvSpPr>
          <p:cNvPr id="35" name="Rounded Rectangle 34">
            <a:extLst>
              <a:ext uri="{FF2B5EF4-FFF2-40B4-BE49-F238E27FC236}">
                <a16:creationId xmlns:a16="http://schemas.microsoft.com/office/drawing/2014/main" id="{E24809EF-1D90-DB45-9324-A3A5B96FB355}"/>
              </a:ext>
            </a:extLst>
          </p:cNvPr>
          <p:cNvSpPr/>
          <p:nvPr/>
        </p:nvSpPr>
        <p:spPr>
          <a:xfrm>
            <a:off x="8400508" y="4933654"/>
            <a:ext cx="1758599" cy="24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tqdm</a:t>
            </a:r>
          </a:p>
        </p:txBody>
      </p:sp>
      <p:sp>
        <p:nvSpPr>
          <p:cNvPr id="36" name="Rounded Rectangle 35">
            <a:extLst>
              <a:ext uri="{FF2B5EF4-FFF2-40B4-BE49-F238E27FC236}">
                <a16:creationId xmlns:a16="http://schemas.microsoft.com/office/drawing/2014/main" id="{04FE8081-569E-9349-8940-6A6CAC3CD6AC}"/>
              </a:ext>
            </a:extLst>
          </p:cNvPr>
          <p:cNvSpPr/>
          <p:nvPr/>
        </p:nvSpPr>
        <p:spPr>
          <a:xfrm>
            <a:off x="8400507" y="5339112"/>
            <a:ext cx="1758599" cy="24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argparse</a:t>
            </a:r>
          </a:p>
        </p:txBody>
      </p:sp>
    </p:spTree>
    <p:extLst>
      <p:ext uri="{BB962C8B-B14F-4D97-AF65-F5344CB8AC3E}">
        <p14:creationId xmlns:p14="http://schemas.microsoft.com/office/powerpoint/2010/main" val="104799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ppt_x"/>
                                          </p:val>
                                        </p:tav>
                                        <p:tav tm="100000">
                                          <p:val>
                                            <p:strVal val="#ppt_x"/>
                                          </p:val>
                                        </p:tav>
                                      </p:tavLst>
                                    </p:anim>
                                    <p:anim calcmode="lin" valueType="num">
                                      <p:cBhvr additive="base">
                                        <p:cTn id="3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fill="hold"/>
                                        <p:tgtEl>
                                          <p:spTgt spid="36"/>
                                        </p:tgtEl>
                                        <p:attrNameLst>
                                          <p:attrName>ppt_x</p:attrName>
                                        </p:attrNameLst>
                                      </p:cBhvr>
                                      <p:tavLst>
                                        <p:tav tm="0">
                                          <p:val>
                                            <p:strVal val="#ppt_x"/>
                                          </p:val>
                                        </p:tav>
                                        <p:tav tm="100000">
                                          <p:val>
                                            <p:strVal val="#ppt_x"/>
                                          </p:val>
                                        </p:tav>
                                      </p:tavLst>
                                    </p:anim>
                                    <p:anim calcmode="lin" valueType="num">
                                      <p:cBhvr additive="base">
                                        <p:cTn id="4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grpId="1" nodeType="clickEffect">
                                  <p:stCondLst>
                                    <p:cond delay="0"/>
                                  </p:stCondLst>
                                  <p:childTnLst>
                                    <p:animEffect transition="out" filter="blinds(horizontal)">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8"/>
                                        </p:tgtEl>
                                      </p:cBhvr>
                                    </p:animEffect>
                                    <p:set>
                                      <p:cBhvr>
                                        <p:cTn id="51" dur="1" fill="hold">
                                          <p:stCondLst>
                                            <p:cond delay="499"/>
                                          </p:stCondLst>
                                        </p:cTn>
                                        <p:tgtEl>
                                          <p:spTgt spid="18"/>
                                        </p:tgtEl>
                                        <p:attrNameLst>
                                          <p:attrName>style.visibility</p:attrName>
                                        </p:attrNameLst>
                                      </p:cBhvr>
                                      <p:to>
                                        <p:strVal val="hidden"/>
                                      </p:to>
                                    </p:set>
                                  </p:childTnLst>
                                </p:cTn>
                              </p:par>
                              <p:par>
                                <p:cTn id="52" presetID="3" presetClass="exit" presetSubtype="10" fill="hold" grpId="1" nodeType="withEffect">
                                  <p:stCondLst>
                                    <p:cond delay="0"/>
                                  </p:stCondLst>
                                  <p:childTnLst>
                                    <p:animEffect transition="out" filter="blinds(horizontal)">
                                      <p:cBhvr>
                                        <p:cTn id="53" dur="500"/>
                                        <p:tgtEl>
                                          <p:spTgt spid="19"/>
                                        </p:tgtEl>
                                      </p:cBhvr>
                                    </p:animEffect>
                                    <p:set>
                                      <p:cBhvr>
                                        <p:cTn id="54" dur="1" fill="hold">
                                          <p:stCondLst>
                                            <p:cond delay="499"/>
                                          </p:stCondLst>
                                        </p:cTn>
                                        <p:tgtEl>
                                          <p:spTgt spid="19"/>
                                        </p:tgtEl>
                                        <p:attrNameLst>
                                          <p:attrName>style.visibility</p:attrName>
                                        </p:attrNameLst>
                                      </p:cBhvr>
                                      <p:to>
                                        <p:strVal val="hidden"/>
                                      </p:to>
                                    </p:set>
                                  </p:childTnLst>
                                </p:cTn>
                              </p:par>
                              <p:par>
                                <p:cTn id="55" presetID="3" presetClass="exit" presetSubtype="10" fill="hold" grpId="1" nodeType="withEffect">
                                  <p:stCondLst>
                                    <p:cond delay="0"/>
                                  </p:stCondLst>
                                  <p:childTnLst>
                                    <p:animEffect transition="out" filter="blinds(horizontal)">
                                      <p:cBhvr>
                                        <p:cTn id="56" dur="500"/>
                                        <p:tgtEl>
                                          <p:spTgt spid="27"/>
                                        </p:tgtEl>
                                      </p:cBhvr>
                                    </p:animEffect>
                                    <p:set>
                                      <p:cBhvr>
                                        <p:cTn id="57" dur="1" fill="hold">
                                          <p:stCondLst>
                                            <p:cond delay="499"/>
                                          </p:stCondLst>
                                        </p:cTn>
                                        <p:tgtEl>
                                          <p:spTgt spid="27"/>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29"/>
                                        </p:tgtEl>
                                      </p:cBhvr>
                                    </p:animEffect>
                                    <p:set>
                                      <p:cBhvr>
                                        <p:cTn id="60" dur="1" fill="hold">
                                          <p:stCondLst>
                                            <p:cond delay="499"/>
                                          </p:stCondLst>
                                        </p:cTn>
                                        <p:tgtEl>
                                          <p:spTgt spid="29"/>
                                        </p:tgtEl>
                                        <p:attrNameLst>
                                          <p:attrName>style.visibility</p:attrName>
                                        </p:attrNameLst>
                                      </p:cBhvr>
                                      <p:to>
                                        <p:strVal val="hidden"/>
                                      </p:to>
                                    </p:set>
                                  </p:childTnLst>
                                </p:cTn>
                              </p:par>
                              <p:par>
                                <p:cTn id="61" presetID="3" presetClass="exit" presetSubtype="10" fill="hold" grpId="1" nodeType="withEffect">
                                  <p:stCondLst>
                                    <p:cond delay="0"/>
                                  </p:stCondLst>
                                  <p:childTnLst>
                                    <p:animEffect transition="out" filter="blinds(horizontal)">
                                      <p:cBhvr>
                                        <p:cTn id="62" dur="500"/>
                                        <p:tgtEl>
                                          <p:spTgt spid="35"/>
                                        </p:tgtEl>
                                      </p:cBhvr>
                                    </p:animEffect>
                                    <p:set>
                                      <p:cBhvr>
                                        <p:cTn id="63" dur="1" fill="hold">
                                          <p:stCondLst>
                                            <p:cond delay="499"/>
                                          </p:stCondLst>
                                        </p:cTn>
                                        <p:tgtEl>
                                          <p:spTgt spid="35"/>
                                        </p:tgtEl>
                                        <p:attrNameLst>
                                          <p:attrName>style.visibility</p:attrName>
                                        </p:attrNameLst>
                                      </p:cBhvr>
                                      <p:to>
                                        <p:strVal val="hidden"/>
                                      </p:to>
                                    </p:set>
                                  </p:childTnLst>
                                </p:cTn>
                              </p:par>
                              <p:par>
                                <p:cTn id="64" presetID="3" presetClass="exit" presetSubtype="10" fill="hold" grpId="1" nodeType="withEffect">
                                  <p:stCondLst>
                                    <p:cond delay="0"/>
                                  </p:stCondLst>
                                  <p:childTnLst>
                                    <p:animEffect transition="out" filter="blinds(horizontal)">
                                      <p:cBhvr>
                                        <p:cTn id="65" dur="500"/>
                                        <p:tgtEl>
                                          <p:spTgt spid="36"/>
                                        </p:tgtEl>
                                      </p:cBhvr>
                                    </p:animEffect>
                                    <p:set>
                                      <p:cBhvr>
                                        <p:cTn id="6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animBg="1"/>
      <p:bldP spid="18" grpId="1" animBg="1"/>
      <p:bldP spid="19" grpId="0" animBg="1"/>
      <p:bldP spid="19" grpId="1" animBg="1"/>
      <p:bldP spid="27" grpId="0" animBg="1"/>
      <p:bldP spid="27" grpId="1" animBg="1"/>
      <p:bldP spid="29" grpId="0" animBg="1"/>
      <p:bldP spid="29" grpId="1" animBg="1"/>
      <p:bldP spid="35" grpId="0" animBg="1"/>
      <p:bldP spid="35" grpId="1" animBg="1"/>
      <p:bldP spid="36" grpId="0" animBg="1"/>
      <p:bldP spid="3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1A8E2C8-C8E4-6E4F-AC71-D5694A978D92}"/>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870" r="870"/>
          <a:stretch>
            <a:fillRect/>
          </a:stretch>
        </p:blipFill>
        <p:spPr/>
      </p:pic>
      <p:sp>
        <p:nvSpPr>
          <p:cNvPr id="30" name="TextBox 29"/>
          <p:cNvSpPr txBox="1"/>
          <p:nvPr/>
        </p:nvSpPr>
        <p:spPr>
          <a:xfrm>
            <a:off x="6343398" y="1556503"/>
            <a:ext cx="5509842" cy="707886"/>
          </a:xfrm>
          <a:prstGeom prst="rect">
            <a:avLst/>
          </a:prstGeom>
          <a:noFill/>
        </p:spPr>
        <p:txBody>
          <a:bodyPr wrap="none" rtlCol="0">
            <a:spAutoFit/>
          </a:bodyPr>
          <a:lstStyle/>
          <a:p>
            <a:r>
              <a:rPr lang="en-US" sz="4000" dirty="0">
                <a:solidFill>
                  <a:schemeClr val="tx1">
                    <a:lumMod val="85000"/>
                    <a:lumOff val="15000"/>
                  </a:schemeClr>
                </a:solidFill>
              </a:rPr>
              <a:t>CÔNG CỤ THỰC HIỆN</a:t>
            </a:r>
          </a:p>
        </p:txBody>
      </p:sp>
      <p:sp>
        <p:nvSpPr>
          <p:cNvPr id="22" name="Rectangle 21"/>
          <p:cNvSpPr/>
          <p:nvPr/>
        </p:nvSpPr>
        <p:spPr>
          <a:xfrm>
            <a:off x="6462455" y="1315686"/>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p:cNvGrpSpPr/>
          <p:nvPr/>
        </p:nvGrpSpPr>
        <p:grpSpPr>
          <a:xfrm>
            <a:off x="4682563" y="4652847"/>
            <a:ext cx="681633" cy="652484"/>
            <a:chOff x="9886950" y="1016001"/>
            <a:chExt cx="482600" cy="461963"/>
          </a:xfrm>
          <a:solidFill>
            <a:schemeClr val="bg1"/>
          </a:solidFill>
        </p:grpSpPr>
        <p:sp>
          <p:nvSpPr>
            <p:cNvPr id="24" name="Freeform 36"/>
            <p:cNvSpPr>
              <a:spLocks noEditPoints="1"/>
            </p:cNvSpPr>
            <p:nvPr/>
          </p:nvSpPr>
          <p:spPr bwMode="auto">
            <a:xfrm>
              <a:off x="9886950" y="1016001"/>
              <a:ext cx="482600" cy="461963"/>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7"/>
            <p:cNvSpPr>
              <a:spLocks noEditPoints="1"/>
            </p:cNvSpPr>
            <p:nvPr/>
          </p:nvSpPr>
          <p:spPr bwMode="auto">
            <a:xfrm>
              <a:off x="9947275" y="1076326"/>
              <a:ext cx="361950" cy="242888"/>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38"/>
            <p:cNvSpPr>
              <a:spLocks noEditPoints="1"/>
            </p:cNvSpPr>
            <p:nvPr/>
          </p:nvSpPr>
          <p:spPr bwMode="auto">
            <a:xfrm>
              <a:off x="10104438" y="1327151"/>
              <a:ext cx="46037"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9"/>
            <p:cNvSpPr>
              <a:spLocks/>
            </p:cNvSpPr>
            <p:nvPr/>
          </p:nvSpPr>
          <p:spPr bwMode="auto">
            <a:xfrm>
              <a:off x="10067925" y="1198563"/>
              <a:ext cx="44450" cy="90488"/>
            </a:xfrm>
            <a:custGeom>
              <a:avLst/>
              <a:gdLst>
                <a:gd name="T0" fmla="*/ 9 w 12"/>
                <a:gd name="T1" fmla="*/ 0 h 24"/>
                <a:gd name="T2" fmla="*/ 3 w 12"/>
                <a:gd name="T3" fmla="*/ 0 h 24"/>
                <a:gd name="T4" fmla="*/ 0 w 12"/>
                <a:gd name="T5" fmla="*/ 3 h 24"/>
                <a:gd name="T6" fmla="*/ 0 w 12"/>
                <a:gd name="T7" fmla="*/ 21 h 24"/>
                <a:gd name="T8" fmla="*/ 3 w 12"/>
                <a:gd name="T9" fmla="*/ 24 h 24"/>
                <a:gd name="T10" fmla="*/ 9 w 12"/>
                <a:gd name="T11" fmla="*/ 24 h 24"/>
                <a:gd name="T12" fmla="*/ 12 w 12"/>
                <a:gd name="T13" fmla="*/ 21 h 24"/>
                <a:gd name="T14" fmla="*/ 12 w 12"/>
                <a:gd name="T15" fmla="*/ 3 h 24"/>
                <a:gd name="T16" fmla="*/ 9 w 1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4">
                  <a:moveTo>
                    <a:pt x="9" y="0"/>
                  </a:moveTo>
                  <a:cubicBezTo>
                    <a:pt x="3" y="0"/>
                    <a:pt x="3" y="0"/>
                    <a:pt x="3" y="0"/>
                  </a:cubicBezTo>
                  <a:cubicBezTo>
                    <a:pt x="1" y="0"/>
                    <a:pt x="0" y="1"/>
                    <a:pt x="0" y="3"/>
                  </a:cubicBezTo>
                  <a:cubicBezTo>
                    <a:pt x="0" y="21"/>
                    <a:pt x="0" y="21"/>
                    <a:pt x="0" y="21"/>
                  </a:cubicBezTo>
                  <a:cubicBezTo>
                    <a:pt x="0" y="22"/>
                    <a:pt x="1" y="24"/>
                    <a:pt x="3" y="24"/>
                  </a:cubicBezTo>
                  <a:cubicBezTo>
                    <a:pt x="9" y="24"/>
                    <a:pt x="9" y="24"/>
                    <a:pt x="9" y="24"/>
                  </a:cubicBezTo>
                  <a:cubicBezTo>
                    <a:pt x="11" y="24"/>
                    <a:pt x="12" y="22"/>
                    <a:pt x="12" y="21"/>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40"/>
            <p:cNvSpPr>
              <a:spLocks/>
            </p:cNvSpPr>
            <p:nvPr/>
          </p:nvSpPr>
          <p:spPr bwMode="auto">
            <a:xfrm>
              <a:off x="10218738" y="1106488"/>
              <a:ext cx="44450" cy="182563"/>
            </a:xfrm>
            <a:custGeom>
              <a:avLst/>
              <a:gdLst>
                <a:gd name="T0" fmla="*/ 9 w 12"/>
                <a:gd name="T1" fmla="*/ 0 h 48"/>
                <a:gd name="T2" fmla="*/ 3 w 12"/>
                <a:gd name="T3" fmla="*/ 0 h 48"/>
                <a:gd name="T4" fmla="*/ 0 w 12"/>
                <a:gd name="T5" fmla="*/ 3 h 48"/>
                <a:gd name="T6" fmla="*/ 0 w 12"/>
                <a:gd name="T7" fmla="*/ 45 h 48"/>
                <a:gd name="T8" fmla="*/ 3 w 12"/>
                <a:gd name="T9" fmla="*/ 48 h 48"/>
                <a:gd name="T10" fmla="*/ 9 w 12"/>
                <a:gd name="T11" fmla="*/ 48 h 48"/>
                <a:gd name="T12" fmla="*/ 12 w 12"/>
                <a:gd name="T13" fmla="*/ 45 h 48"/>
                <a:gd name="T14" fmla="*/ 12 w 12"/>
                <a:gd name="T15" fmla="*/ 3 h 48"/>
                <a:gd name="T16" fmla="*/ 9 w 1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8">
                  <a:moveTo>
                    <a:pt x="9" y="0"/>
                  </a:moveTo>
                  <a:cubicBezTo>
                    <a:pt x="3" y="0"/>
                    <a:pt x="3" y="0"/>
                    <a:pt x="3" y="0"/>
                  </a:cubicBezTo>
                  <a:cubicBezTo>
                    <a:pt x="1" y="0"/>
                    <a:pt x="0" y="1"/>
                    <a:pt x="0" y="3"/>
                  </a:cubicBezTo>
                  <a:cubicBezTo>
                    <a:pt x="0" y="45"/>
                    <a:pt x="0" y="45"/>
                    <a:pt x="0" y="45"/>
                  </a:cubicBezTo>
                  <a:cubicBezTo>
                    <a:pt x="0" y="47"/>
                    <a:pt x="1" y="48"/>
                    <a:pt x="3" y="48"/>
                  </a:cubicBezTo>
                  <a:cubicBezTo>
                    <a:pt x="9" y="48"/>
                    <a:pt x="9" y="48"/>
                    <a:pt x="9" y="48"/>
                  </a:cubicBezTo>
                  <a:cubicBezTo>
                    <a:pt x="11" y="48"/>
                    <a:pt x="12" y="47"/>
                    <a:pt x="12" y="45"/>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41"/>
            <p:cNvSpPr>
              <a:spLocks/>
            </p:cNvSpPr>
            <p:nvPr/>
          </p:nvSpPr>
          <p:spPr bwMode="auto">
            <a:xfrm>
              <a:off x="10142538" y="1166813"/>
              <a:ext cx="46037" cy="122238"/>
            </a:xfrm>
            <a:custGeom>
              <a:avLst/>
              <a:gdLst>
                <a:gd name="T0" fmla="*/ 9 w 12"/>
                <a:gd name="T1" fmla="*/ 0 h 32"/>
                <a:gd name="T2" fmla="*/ 3 w 12"/>
                <a:gd name="T3" fmla="*/ 0 h 32"/>
                <a:gd name="T4" fmla="*/ 0 w 12"/>
                <a:gd name="T5" fmla="*/ 3 h 32"/>
                <a:gd name="T6" fmla="*/ 0 w 12"/>
                <a:gd name="T7" fmla="*/ 29 h 32"/>
                <a:gd name="T8" fmla="*/ 3 w 12"/>
                <a:gd name="T9" fmla="*/ 32 h 32"/>
                <a:gd name="T10" fmla="*/ 9 w 12"/>
                <a:gd name="T11" fmla="*/ 32 h 32"/>
                <a:gd name="T12" fmla="*/ 12 w 12"/>
                <a:gd name="T13" fmla="*/ 29 h 32"/>
                <a:gd name="T14" fmla="*/ 12 w 12"/>
                <a:gd name="T15" fmla="*/ 3 h 32"/>
                <a:gd name="T16" fmla="*/ 9 w 12"/>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2">
                  <a:moveTo>
                    <a:pt x="9" y="0"/>
                  </a:moveTo>
                  <a:cubicBezTo>
                    <a:pt x="3" y="0"/>
                    <a:pt x="3" y="0"/>
                    <a:pt x="3" y="0"/>
                  </a:cubicBezTo>
                  <a:cubicBezTo>
                    <a:pt x="1" y="0"/>
                    <a:pt x="0" y="1"/>
                    <a:pt x="0" y="3"/>
                  </a:cubicBezTo>
                  <a:cubicBezTo>
                    <a:pt x="0" y="29"/>
                    <a:pt x="0" y="29"/>
                    <a:pt x="0" y="29"/>
                  </a:cubicBezTo>
                  <a:cubicBezTo>
                    <a:pt x="0" y="31"/>
                    <a:pt x="1" y="32"/>
                    <a:pt x="3" y="32"/>
                  </a:cubicBezTo>
                  <a:cubicBezTo>
                    <a:pt x="9" y="32"/>
                    <a:pt x="9" y="32"/>
                    <a:pt x="9" y="32"/>
                  </a:cubicBezTo>
                  <a:cubicBezTo>
                    <a:pt x="11" y="32"/>
                    <a:pt x="12" y="31"/>
                    <a:pt x="12" y="29"/>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34" name="Freeform 42"/>
            <p:cNvSpPr>
              <a:spLocks/>
            </p:cNvSpPr>
            <p:nvPr/>
          </p:nvSpPr>
          <p:spPr bwMode="auto">
            <a:xfrm>
              <a:off x="9991725" y="1136651"/>
              <a:ext cx="46037" cy="152400"/>
            </a:xfrm>
            <a:custGeom>
              <a:avLst/>
              <a:gdLst>
                <a:gd name="T0" fmla="*/ 9 w 12"/>
                <a:gd name="T1" fmla="*/ 0 h 40"/>
                <a:gd name="T2" fmla="*/ 3 w 12"/>
                <a:gd name="T3" fmla="*/ 0 h 40"/>
                <a:gd name="T4" fmla="*/ 0 w 12"/>
                <a:gd name="T5" fmla="*/ 3 h 40"/>
                <a:gd name="T6" fmla="*/ 0 w 12"/>
                <a:gd name="T7" fmla="*/ 37 h 40"/>
                <a:gd name="T8" fmla="*/ 3 w 12"/>
                <a:gd name="T9" fmla="*/ 40 h 40"/>
                <a:gd name="T10" fmla="*/ 9 w 12"/>
                <a:gd name="T11" fmla="*/ 40 h 40"/>
                <a:gd name="T12" fmla="*/ 12 w 12"/>
                <a:gd name="T13" fmla="*/ 37 h 40"/>
                <a:gd name="T14" fmla="*/ 12 w 12"/>
                <a:gd name="T15" fmla="*/ 3 h 40"/>
                <a:gd name="T16" fmla="*/ 9 w 12"/>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0">
                  <a:moveTo>
                    <a:pt x="9" y="0"/>
                  </a:moveTo>
                  <a:cubicBezTo>
                    <a:pt x="3" y="0"/>
                    <a:pt x="3" y="0"/>
                    <a:pt x="3" y="0"/>
                  </a:cubicBezTo>
                  <a:cubicBezTo>
                    <a:pt x="1" y="0"/>
                    <a:pt x="0" y="1"/>
                    <a:pt x="0" y="3"/>
                  </a:cubicBezTo>
                  <a:cubicBezTo>
                    <a:pt x="0" y="37"/>
                    <a:pt x="0" y="37"/>
                    <a:pt x="0" y="37"/>
                  </a:cubicBezTo>
                  <a:cubicBezTo>
                    <a:pt x="0" y="39"/>
                    <a:pt x="1" y="40"/>
                    <a:pt x="3" y="40"/>
                  </a:cubicBezTo>
                  <a:cubicBezTo>
                    <a:pt x="9" y="40"/>
                    <a:pt x="9" y="40"/>
                    <a:pt x="9" y="40"/>
                  </a:cubicBezTo>
                  <a:cubicBezTo>
                    <a:pt x="11" y="40"/>
                    <a:pt x="12" y="39"/>
                    <a:pt x="12" y="37"/>
                  </a:cubicBezTo>
                  <a:cubicBezTo>
                    <a:pt x="12" y="3"/>
                    <a:pt x="12" y="3"/>
                    <a:pt x="12" y="3"/>
                  </a:cubicBezTo>
                  <a:cubicBezTo>
                    <a:pt x="12" y="1"/>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 name="Pentagon 6">
            <a:extLst>
              <a:ext uri="{FF2B5EF4-FFF2-40B4-BE49-F238E27FC236}">
                <a16:creationId xmlns:a16="http://schemas.microsoft.com/office/drawing/2014/main" id="{48BBCC5F-6003-E849-A4C1-61AF3C8491A0}"/>
              </a:ext>
            </a:extLst>
          </p:cNvPr>
          <p:cNvSpPr/>
          <p:nvPr/>
        </p:nvSpPr>
        <p:spPr>
          <a:xfrm>
            <a:off x="6462455" y="2674931"/>
            <a:ext cx="1450951" cy="4001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t>Công nghệ</a:t>
            </a:r>
          </a:p>
        </p:txBody>
      </p:sp>
      <p:sp>
        <p:nvSpPr>
          <p:cNvPr id="26" name="Rounded Rectangle 25">
            <a:extLst>
              <a:ext uri="{FF2B5EF4-FFF2-40B4-BE49-F238E27FC236}">
                <a16:creationId xmlns:a16="http://schemas.microsoft.com/office/drawing/2014/main" id="{98790FB6-8C8E-EC42-A120-3E2691DB8152}"/>
              </a:ext>
            </a:extLst>
          </p:cNvPr>
          <p:cNvSpPr/>
          <p:nvPr/>
        </p:nvSpPr>
        <p:spPr>
          <a:xfrm>
            <a:off x="8400513" y="3189412"/>
            <a:ext cx="1758599" cy="24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Docker</a:t>
            </a:r>
          </a:p>
        </p:txBody>
      </p:sp>
      <p:sp>
        <p:nvSpPr>
          <p:cNvPr id="18" name="Rounded Rectangle 17">
            <a:extLst>
              <a:ext uri="{FF2B5EF4-FFF2-40B4-BE49-F238E27FC236}">
                <a16:creationId xmlns:a16="http://schemas.microsoft.com/office/drawing/2014/main" id="{688A0762-75E5-3B4B-AD85-EA13A18DD34B}"/>
              </a:ext>
            </a:extLst>
          </p:cNvPr>
          <p:cNvSpPr/>
          <p:nvPr/>
        </p:nvSpPr>
        <p:spPr>
          <a:xfrm>
            <a:off x="8400512" y="3594870"/>
            <a:ext cx="1758599" cy="24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Cog</a:t>
            </a:r>
          </a:p>
        </p:txBody>
      </p:sp>
      <p:sp>
        <p:nvSpPr>
          <p:cNvPr id="21" name="Rounded Rectangle 20">
            <a:extLst>
              <a:ext uri="{FF2B5EF4-FFF2-40B4-BE49-F238E27FC236}">
                <a16:creationId xmlns:a16="http://schemas.microsoft.com/office/drawing/2014/main" id="{8CD4E451-6044-C741-81CC-3622DC58092F}"/>
              </a:ext>
            </a:extLst>
          </p:cNvPr>
          <p:cNvSpPr/>
          <p:nvPr/>
        </p:nvSpPr>
        <p:spPr>
          <a:xfrm>
            <a:off x="8400511" y="4000328"/>
            <a:ext cx="1758599" cy="24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Detectron 2</a:t>
            </a:r>
          </a:p>
        </p:txBody>
      </p:sp>
      <p:sp>
        <p:nvSpPr>
          <p:cNvPr id="35" name="Rounded Rectangle 34">
            <a:extLst>
              <a:ext uri="{FF2B5EF4-FFF2-40B4-BE49-F238E27FC236}">
                <a16:creationId xmlns:a16="http://schemas.microsoft.com/office/drawing/2014/main" id="{3FAD9326-306C-7343-BB94-1A349F8CFC98}"/>
              </a:ext>
            </a:extLst>
          </p:cNvPr>
          <p:cNvSpPr/>
          <p:nvPr/>
        </p:nvSpPr>
        <p:spPr>
          <a:xfrm>
            <a:off x="8400511" y="4410655"/>
            <a:ext cx="1758599" cy="24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t>Deep Learning</a:t>
            </a:r>
          </a:p>
        </p:txBody>
      </p:sp>
    </p:spTree>
    <p:extLst>
      <p:ext uri="{BB962C8B-B14F-4D97-AF65-F5344CB8AC3E}">
        <p14:creationId xmlns:p14="http://schemas.microsoft.com/office/powerpoint/2010/main" val="41281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fill="hold"/>
                                        <p:tgtEl>
                                          <p:spTgt spid="35"/>
                                        </p:tgtEl>
                                        <p:attrNameLst>
                                          <p:attrName>ppt_x</p:attrName>
                                        </p:attrNameLst>
                                      </p:cBhvr>
                                      <p:tavLst>
                                        <p:tav tm="0">
                                          <p:val>
                                            <p:strVal val="#ppt_x"/>
                                          </p:val>
                                        </p:tav>
                                        <p:tav tm="100000">
                                          <p:val>
                                            <p:strVal val="#ppt_x"/>
                                          </p:val>
                                        </p:tav>
                                      </p:tavLst>
                                    </p:anim>
                                    <p:anim calcmode="lin" valueType="num">
                                      <p:cBhvr additive="base">
                                        <p:cTn id="3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18" grpId="0" animBg="1"/>
      <p:bldP spid="21"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p:cNvSpPr txBox="1"/>
          <p:nvPr/>
        </p:nvSpPr>
        <p:spPr>
          <a:xfrm>
            <a:off x="6175559" y="2061370"/>
            <a:ext cx="4473418" cy="2585323"/>
          </a:xfrm>
          <a:prstGeom prst="rect">
            <a:avLst/>
          </a:prstGeom>
          <a:noFill/>
        </p:spPr>
        <p:txBody>
          <a:bodyPr wrap="square" rtlCol="0">
            <a:spAutoFit/>
          </a:bodyPr>
          <a:lstStyle/>
          <a:p>
            <a:r>
              <a:rPr lang="en-US" sz="5400" b="1" kern="0" dirty="0">
                <a:solidFill>
                  <a:schemeClr val="tx1">
                    <a:lumMod val="85000"/>
                    <a:lumOff val="15000"/>
                  </a:schemeClr>
                </a:solidFill>
                <a:latin typeface="+mj-lt"/>
              </a:rPr>
              <a:t>PHÂN TÍCH VÀ THIẾT KẾ HỆ THỐNG</a:t>
            </a:r>
          </a:p>
        </p:txBody>
      </p:sp>
      <p:sp>
        <p:nvSpPr>
          <p:cNvPr id="35" name="Rectangle 34"/>
          <p:cNvSpPr/>
          <p:nvPr/>
        </p:nvSpPr>
        <p:spPr>
          <a:xfrm>
            <a:off x="6288160" y="1895412"/>
            <a:ext cx="155448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000"/>
          </a:p>
        </p:txBody>
      </p:sp>
      <p:pic>
        <p:nvPicPr>
          <p:cNvPr id="3" name="Picture 2">
            <a:extLst>
              <a:ext uri="{FF2B5EF4-FFF2-40B4-BE49-F238E27FC236}">
                <a16:creationId xmlns:a16="http://schemas.microsoft.com/office/drawing/2014/main" id="{BB971D4F-0292-9E45-86B8-308E0903A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129" y="625401"/>
            <a:ext cx="4876800" cy="4876800"/>
          </a:xfrm>
          <a:prstGeom prst="rect">
            <a:avLst/>
          </a:prstGeom>
        </p:spPr>
      </p:pic>
      <p:sp>
        <p:nvSpPr>
          <p:cNvPr id="38" name="Rectangle 37"/>
          <p:cNvSpPr/>
          <p:nvPr/>
        </p:nvSpPr>
        <p:spPr>
          <a:xfrm>
            <a:off x="0" y="0"/>
            <a:ext cx="2220686" cy="18631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5400000">
            <a:off x="9735050" y="4416378"/>
            <a:ext cx="4102627" cy="811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593028" y="625401"/>
            <a:ext cx="803898" cy="612371"/>
            <a:chOff x="1938338" y="685800"/>
            <a:chExt cx="1485900" cy="1131888"/>
          </a:xfrm>
          <a:solidFill>
            <a:schemeClr val="bg1"/>
          </a:solidFill>
        </p:grpSpPr>
        <p:sp>
          <p:nvSpPr>
            <p:cNvPr id="41" name="Freeform 38"/>
            <p:cNvSpPr>
              <a:spLocks noEditPoints="1"/>
            </p:cNvSpPr>
            <p:nvPr/>
          </p:nvSpPr>
          <p:spPr bwMode="auto">
            <a:xfrm>
              <a:off x="2441575" y="685800"/>
              <a:ext cx="982663" cy="1131888"/>
            </a:xfrm>
            <a:custGeom>
              <a:avLst/>
              <a:gdLst>
                <a:gd name="T0" fmla="*/ 942 w 1033"/>
                <a:gd name="T1" fmla="*/ 354 h 1188"/>
                <a:gd name="T2" fmla="*/ 982 w 1033"/>
                <a:gd name="T3" fmla="*/ 354 h 1188"/>
                <a:gd name="T4" fmla="*/ 1022 w 1033"/>
                <a:gd name="T5" fmla="*/ 314 h 1188"/>
                <a:gd name="T6" fmla="*/ 1022 w 1033"/>
                <a:gd name="T7" fmla="*/ 274 h 1188"/>
                <a:gd name="T8" fmla="*/ 932 w 1033"/>
                <a:gd name="T9" fmla="*/ 184 h 1188"/>
                <a:gd name="T10" fmla="*/ 892 w 1033"/>
                <a:gd name="T11" fmla="*/ 184 h 1188"/>
                <a:gd name="T12" fmla="*/ 852 w 1033"/>
                <a:gd name="T13" fmla="*/ 224 h 1188"/>
                <a:gd name="T14" fmla="*/ 852 w 1033"/>
                <a:gd name="T15" fmla="*/ 264 h 1188"/>
                <a:gd name="T16" fmla="*/ 856 w 1033"/>
                <a:gd name="T17" fmla="*/ 267 h 1188"/>
                <a:gd name="T18" fmla="*/ 827 w 1033"/>
                <a:gd name="T19" fmla="*/ 296 h 1188"/>
                <a:gd name="T20" fmla="*/ 576 w 1033"/>
                <a:gd name="T21" fmla="*/ 191 h 1188"/>
                <a:gd name="T22" fmla="*/ 576 w 1033"/>
                <a:gd name="T23" fmla="*/ 140 h 1188"/>
                <a:gd name="T24" fmla="*/ 607 w 1033"/>
                <a:gd name="T25" fmla="*/ 140 h 1188"/>
                <a:gd name="T26" fmla="*/ 635 w 1033"/>
                <a:gd name="T27" fmla="*/ 112 h 1188"/>
                <a:gd name="T28" fmla="*/ 635 w 1033"/>
                <a:gd name="T29" fmla="*/ 28 h 1188"/>
                <a:gd name="T30" fmla="*/ 607 w 1033"/>
                <a:gd name="T31" fmla="*/ 0 h 1188"/>
                <a:gd name="T32" fmla="*/ 427 w 1033"/>
                <a:gd name="T33" fmla="*/ 0 h 1188"/>
                <a:gd name="T34" fmla="*/ 399 w 1033"/>
                <a:gd name="T35" fmla="*/ 28 h 1188"/>
                <a:gd name="T36" fmla="*/ 399 w 1033"/>
                <a:gd name="T37" fmla="*/ 112 h 1188"/>
                <a:gd name="T38" fmla="*/ 427 w 1033"/>
                <a:gd name="T39" fmla="*/ 140 h 1188"/>
                <a:gd name="T40" fmla="*/ 458 w 1033"/>
                <a:gd name="T41" fmla="*/ 140 h 1188"/>
                <a:gd name="T42" fmla="*/ 458 w 1033"/>
                <a:gd name="T43" fmla="*/ 191 h 1188"/>
                <a:gd name="T44" fmla="*/ 207 w 1033"/>
                <a:gd name="T45" fmla="*/ 296 h 1188"/>
                <a:gd name="T46" fmla="*/ 178 w 1033"/>
                <a:gd name="T47" fmla="*/ 267 h 1188"/>
                <a:gd name="T48" fmla="*/ 182 w 1033"/>
                <a:gd name="T49" fmla="*/ 264 h 1188"/>
                <a:gd name="T50" fmla="*/ 182 w 1033"/>
                <a:gd name="T51" fmla="*/ 224 h 1188"/>
                <a:gd name="T52" fmla="*/ 142 w 1033"/>
                <a:gd name="T53" fmla="*/ 184 h 1188"/>
                <a:gd name="T54" fmla="*/ 102 w 1033"/>
                <a:gd name="T55" fmla="*/ 184 h 1188"/>
                <a:gd name="T56" fmla="*/ 12 w 1033"/>
                <a:gd name="T57" fmla="*/ 274 h 1188"/>
                <a:gd name="T58" fmla="*/ 12 w 1033"/>
                <a:gd name="T59" fmla="*/ 314 h 1188"/>
                <a:gd name="T60" fmla="*/ 52 w 1033"/>
                <a:gd name="T61" fmla="*/ 354 h 1188"/>
                <a:gd name="T62" fmla="*/ 92 w 1033"/>
                <a:gd name="T63" fmla="*/ 354 h 1188"/>
                <a:gd name="T64" fmla="*/ 96 w 1033"/>
                <a:gd name="T65" fmla="*/ 350 h 1188"/>
                <a:gd name="T66" fmla="*/ 124 w 1033"/>
                <a:gd name="T67" fmla="*/ 378 h 1188"/>
                <a:gd name="T68" fmla="*/ 16 w 1033"/>
                <a:gd name="T69" fmla="*/ 688 h 1188"/>
                <a:gd name="T70" fmla="*/ 517 w 1033"/>
                <a:gd name="T71" fmla="*/ 1188 h 1188"/>
                <a:gd name="T72" fmla="*/ 1017 w 1033"/>
                <a:gd name="T73" fmla="*/ 688 h 1188"/>
                <a:gd name="T74" fmla="*/ 910 w 1033"/>
                <a:gd name="T75" fmla="*/ 378 h 1188"/>
                <a:gd name="T76" fmla="*/ 938 w 1033"/>
                <a:gd name="T77" fmla="*/ 350 h 1188"/>
                <a:gd name="T78" fmla="*/ 942 w 1033"/>
                <a:gd name="T79" fmla="*/ 354 h 1188"/>
                <a:gd name="T80" fmla="*/ 517 w 1033"/>
                <a:gd name="T81" fmla="*/ 1072 h 1188"/>
                <a:gd name="T82" fmla="*/ 133 w 1033"/>
                <a:gd name="T83" fmla="*/ 688 h 1188"/>
                <a:gd name="T84" fmla="*/ 517 w 1033"/>
                <a:gd name="T85" fmla="*/ 304 h 1188"/>
                <a:gd name="T86" fmla="*/ 901 w 1033"/>
                <a:gd name="T87" fmla="*/ 688 h 1188"/>
                <a:gd name="T88" fmla="*/ 517 w 1033"/>
                <a:gd name="T89" fmla="*/ 1072 h 1188"/>
                <a:gd name="T90" fmla="*/ 517 w 1033"/>
                <a:gd name="T91" fmla="*/ 1072 h 1188"/>
                <a:gd name="T92" fmla="*/ 517 w 1033"/>
                <a:gd name="T93" fmla="*/ 1072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3" h="1188">
                  <a:moveTo>
                    <a:pt x="942" y="354"/>
                  </a:moveTo>
                  <a:cubicBezTo>
                    <a:pt x="953" y="365"/>
                    <a:pt x="971" y="365"/>
                    <a:pt x="982" y="354"/>
                  </a:cubicBezTo>
                  <a:cubicBezTo>
                    <a:pt x="1022" y="314"/>
                    <a:pt x="1022" y="314"/>
                    <a:pt x="1022" y="314"/>
                  </a:cubicBezTo>
                  <a:cubicBezTo>
                    <a:pt x="1033" y="303"/>
                    <a:pt x="1033" y="285"/>
                    <a:pt x="1022" y="274"/>
                  </a:cubicBezTo>
                  <a:cubicBezTo>
                    <a:pt x="932" y="184"/>
                    <a:pt x="932" y="184"/>
                    <a:pt x="932" y="184"/>
                  </a:cubicBezTo>
                  <a:cubicBezTo>
                    <a:pt x="920" y="172"/>
                    <a:pt x="903" y="172"/>
                    <a:pt x="892" y="184"/>
                  </a:cubicBezTo>
                  <a:cubicBezTo>
                    <a:pt x="852" y="224"/>
                    <a:pt x="852" y="224"/>
                    <a:pt x="852" y="224"/>
                  </a:cubicBezTo>
                  <a:cubicBezTo>
                    <a:pt x="840" y="235"/>
                    <a:pt x="840" y="253"/>
                    <a:pt x="852" y="264"/>
                  </a:cubicBezTo>
                  <a:cubicBezTo>
                    <a:pt x="856" y="267"/>
                    <a:pt x="856" y="267"/>
                    <a:pt x="856" y="267"/>
                  </a:cubicBezTo>
                  <a:cubicBezTo>
                    <a:pt x="827" y="296"/>
                    <a:pt x="827" y="296"/>
                    <a:pt x="827" y="296"/>
                  </a:cubicBezTo>
                  <a:cubicBezTo>
                    <a:pt x="756" y="239"/>
                    <a:pt x="670" y="202"/>
                    <a:pt x="576" y="191"/>
                  </a:cubicBezTo>
                  <a:cubicBezTo>
                    <a:pt x="576" y="140"/>
                    <a:pt x="576" y="140"/>
                    <a:pt x="576" y="140"/>
                  </a:cubicBezTo>
                  <a:cubicBezTo>
                    <a:pt x="607" y="140"/>
                    <a:pt x="607" y="140"/>
                    <a:pt x="607" y="140"/>
                  </a:cubicBezTo>
                  <a:cubicBezTo>
                    <a:pt x="623" y="140"/>
                    <a:pt x="635" y="127"/>
                    <a:pt x="635" y="112"/>
                  </a:cubicBezTo>
                  <a:cubicBezTo>
                    <a:pt x="635" y="28"/>
                    <a:pt x="635" y="28"/>
                    <a:pt x="635" y="28"/>
                  </a:cubicBezTo>
                  <a:cubicBezTo>
                    <a:pt x="635" y="13"/>
                    <a:pt x="622" y="0"/>
                    <a:pt x="607" y="0"/>
                  </a:cubicBezTo>
                  <a:cubicBezTo>
                    <a:pt x="427" y="0"/>
                    <a:pt x="427" y="0"/>
                    <a:pt x="427" y="0"/>
                  </a:cubicBezTo>
                  <a:cubicBezTo>
                    <a:pt x="411" y="0"/>
                    <a:pt x="399" y="13"/>
                    <a:pt x="399" y="28"/>
                  </a:cubicBezTo>
                  <a:cubicBezTo>
                    <a:pt x="399" y="112"/>
                    <a:pt x="399" y="112"/>
                    <a:pt x="399" y="112"/>
                  </a:cubicBezTo>
                  <a:cubicBezTo>
                    <a:pt x="399" y="127"/>
                    <a:pt x="412" y="140"/>
                    <a:pt x="427" y="140"/>
                  </a:cubicBezTo>
                  <a:cubicBezTo>
                    <a:pt x="458" y="140"/>
                    <a:pt x="458" y="140"/>
                    <a:pt x="458" y="140"/>
                  </a:cubicBezTo>
                  <a:cubicBezTo>
                    <a:pt x="458" y="191"/>
                    <a:pt x="458" y="191"/>
                    <a:pt x="458" y="191"/>
                  </a:cubicBezTo>
                  <a:cubicBezTo>
                    <a:pt x="364" y="202"/>
                    <a:pt x="277" y="240"/>
                    <a:pt x="207" y="296"/>
                  </a:cubicBezTo>
                  <a:cubicBezTo>
                    <a:pt x="178" y="267"/>
                    <a:pt x="178" y="267"/>
                    <a:pt x="178" y="267"/>
                  </a:cubicBezTo>
                  <a:cubicBezTo>
                    <a:pt x="182" y="264"/>
                    <a:pt x="182" y="264"/>
                    <a:pt x="182" y="264"/>
                  </a:cubicBezTo>
                  <a:cubicBezTo>
                    <a:pt x="193" y="252"/>
                    <a:pt x="193" y="234"/>
                    <a:pt x="182" y="224"/>
                  </a:cubicBezTo>
                  <a:cubicBezTo>
                    <a:pt x="142" y="184"/>
                    <a:pt x="142" y="184"/>
                    <a:pt x="142" y="184"/>
                  </a:cubicBezTo>
                  <a:cubicBezTo>
                    <a:pt x="131" y="172"/>
                    <a:pt x="113" y="172"/>
                    <a:pt x="102" y="184"/>
                  </a:cubicBezTo>
                  <a:cubicBezTo>
                    <a:pt x="12" y="274"/>
                    <a:pt x="12" y="274"/>
                    <a:pt x="12" y="274"/>
                  </a:cubicBezTo>
                  <a:cubicBezTo>
                    <a:pt x="0" y="285"/>
                    <a:pt x="0" y="303"/>
                    <a:pt x="12" y="314"/>
                  </a:cubicBezTo>
                  <a:cubicBezTo>
                    <a:pt x="52" y="354"/>
                    <a:pt x="52" y="354"/>
                    <a:pt x="52" y="354"/>
                  </a:cubicBezTo>
                  <a:cubicBezTo>
                    <a:pt x="63" y="365"/>
                    <a:pt x="81" y="365"/>
                    <a:pt x="92" y="354"/>
                  </a:cubicBezTo>
                  <a:cubicBezTo>
                    <a:pt x="96" y="350"/>
                    <a:pt x="96" y="350"/>
                    <a:pt x="96" y="350"/>
                  </a:cubicBezTo>
                  <a:cubicBezTo>
                    <a:pt x="124" y="378"/>
                    <a:pt x="124" y="378"/>
                    <a:pt x="124" y="378"/>
                  </a:cubicBezTo>
                  <a:cubicBezTo>
                    <a:pt x="56" y="464"/>
                    <a:pt x="16" y="571"/>
                    <a:pt x="16" y="688"/>
                  </a:cubicBezTo>
                  <a:cubicBezTo>
                    <a:pt x="16" y="963"/>
                    <a:pt x="241" y="1188"/>
                    <a:pt x="517" y="1188"/>
                  </a:cubicBezTo>
                  <a:cubicBezTo>
                    <a:pt x="793" y="1188"/>
                    <a:pt x="1017" y="963"/>
                    <a:pt x="1017" y="688"/>
                  </a:cubicBezTo>
                  <a:cubicBezTo>
                    <a:pt x="1017" y="571"/>
                    <a:pt x="977" y="464"/>
                    <a:pt x="910" y="378"/>
                  </a:cubicBezTo>
                  <a:cubicBezTo>
                    <a:pt x="938" y="350"/>
                    <a:pt x="938" y="350"/>
                    <a:pt x="938" y="350"/>
                  </a:cubicBezTo>
                  <a:lnTo>
                    <a:pt x="942" y="354"/>
                  </a:lnTo>
                  <a:close/>
                  <a:moveTo>
                    <a:pt x="517" y="1072"/>
                  </a:moveTo>
                  <a:cubicBezTo>
                    <a:pt x="305" y="1072"/>
                    <a:pt x="133" y="900"/>
                    <a:pt x="133" y="688"/>
                  </a:cubicBezTo>
                  <a:cubicBezTo>
                    <a:pt x="133" y="476"/>
                    <a:pt x="305" y="304"/>
                    <a:pt x="517" y="304"/>
                  </a:cubicBezTo>
                  <a:cubicBezTo>
                    <a:pt x="729" y="304"/>
                    <a:pt x="901" y="476"/>
                    <a:pt x="901" y="688"/>
                  </a:cubicBezTo>
                  <a:cubicBezTo>
                    <a:pt x="901" y="900"/>
                    <a:pt x="729" y="1072"/>
                    <a:pt x="517" y="1072"/>
                  </a:cubicBezTo>
                  <a:close/>
                  <a:moveTo>
                    <a:pt x="517" y="1072"/>
                  </a:moveTo>
                  <a:cubicBezTo>
                    <a:pt x="517" y="1072"/>
                    <a:pt x="517" y="1072"/>
                    <a:pt x="517" y="10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9"/>
            <p:cNvSpPr>
              <a:spLocks noEditPoints="1"/>
            </p:cNvSpPr>
            <p:nvPr/>
          </p:nvSpPr>
          <p:spPr bwMode="auto">
            <a:xfrm>
              <a:off x="2084388" y="1468438"/>
              <a:ext cx="317500" cy="93663"/>
            </a:xfrm>
            <a:custGeom>
              <a:avLst/>
              <a:gdLst>
                <a:gd name="T0" fmla="*/ 50 w 334"/>
                <a:gd name="T1" fmla="*/ 0 h 99"/>
                <a:gd name="T2" fmla="*/ 0 w 334"/>
                <a:gd name="T3" fmla="*/ 50 h 99"/>
                <a:gd name="T4" fmla="*/ 50 w 334"/>
                <a:gd name="T5" fmla="*/ 99 h 99"/>
                <a:gd name="T6" fmla="*/ 319 w 334"/>
                <a:gd name="T7" fmla="*/ 99 h 99"/>
                <a:gd name="T8" fmla="*/ 334 w 334"/>
                <a:gd name="T9" fmla="*/ 97 h 99"/>
                <a:gd name="T10" fmla="*/ 303 w 334"/>
                <a:gd name="T11" fmla="*/ 0 h 99"/>
                <a:gd name="T12" fmla="*/ 50 w 334"/>
                <a:gd name="T13" fmla="*/ 0 h 99"/>
                <a:gd name="T14" fmla="*/ 50 w 334"/>
                <a:gd name="T15" fmla="*/ 0 h 99"/>
                <a:gd name="T16" fmla="*/ 50 w 334"/>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99">
                  <a:moveTo>
                    <a:pt x="50" y="0"/>
                  </a:moveTo>
                  <a:cubicBezTo>
                    <a:pt x="23" y="0"/>
                    <a:pt x="0" y="22"/>
                    <a:pt x="0" y="50"/>
                  </a:cubicBezTo>
                  <a:cubicBezTo>
                    <a:pt x="0" y="77"/>
                    <a:pt x="23" y="99"/>
                    <a:pt x="50" y="99"/>
                  </a:cubicBezTo>
                  <a:cubicBezTo>
                    <a:pt x="319" y="99"/>
                    <a:pt x="319" y="99"/>
                    <a:pt x="319" y="99"/>
                  </a:cubicBezTo>
                  <a:cubicBezTo>
                    <a:pt x="325" y="99"/>
                    <a:pt x="329" y="98"/>
                    <a:pt x="334" y="97"/>
                  </a:cubicBezTo>
                  <a:cubicBezTo>
                    <a:pt x="321" y="66"/>
                    <a:pt x="311" y="33"/>
                    <a:pt x="303" y="0"/>
                  </a:cubicBezTo>
                  <a:cubicBezTo>
                    <a:pt x="50" y="0"/>
                    <a:pt x="50" y="0"/>
                    <a:pt x="50" y="0"/>
                  </a:cubicBezTo>
                  <a:close/>
                  <a:moveTo>
                    <a:pt x="50" y="0"/>
                  </a:moveTo>
                  <a:cubicBezTo>
                    <a:pt x="50"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40"/>
            <p:cNvSpPr>
              <a:spLocks noEditPoints="1"/>
            </p:cNvSpPr>
            <p:nvPr/>
          </p:nvSpPr>
          <p:spPr bwMode="auto">
            <a:xfrm>
              <a:off x="1938338" y="1119188"/>
              <a:ext cx="463550" cy="93663"/>
            </a:xfrm>
            <a:custGeom>
              <a:avLst/>
              <a:gdLst>
                <a:gd name="T0" fmla="*/ 487 w 487"/>
                <a:gd name="T1" fmla="*/ 3 h 99"/>
                <a:gd name="T2" fmla="*/ 472 w 487"/>
                <a:gd name="T3" fmla="*/ 0 h 99"/>
                <a:gd name="T4" fmla="*/ 49 w 487"/>
                <a:gd name="T5" fmla="*/ 0 h 99"/>
                <a:gd name="T6" fmla="*/ 0 w 487"/>
                <a:gd name="T7" fmla="*/ 50 h 99"/>
                <a:gd name="T8" fmla="*/ 49 w 487"/>
                <a:gd name="T9" fmla="*/ 99 h 99"/>
                <a:gd name="T10" fmla="*/ 456 w 487"/>
                <a:gd name="T11" fmla="*/ 99 h 99"/>
                <a:gd name="T12" fmla="*/ 487 w 487"/>
                <a:gd name="T13" fmla="*/ 3 h 99"/>
                <a:gd name="T14" fmla="*/ 487 w 487"/>
                <a:gd name="T15" fmla="*/ 3 h 99"/>
                <a:gd name="T16" fmla="*/ 487 w 487"/>
                <a:gd name="T17" fmla="*/ 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 h="99">
                  <a:moveTo>
                    <a:pt x="487" y="3"/>
                  </a:moveTo>
                  <a:cubicBezTo>
                    <a:pt x="482" y="2"/>
                    <a:pt x="477" y="0"/>
                    <a:pt x="472" y="0"/>
                  </a:cubicBezTo>
                  <a:cubicBezTo>
                    <a:pt x="49" y="0"/>
                    <a:pt x="49" y="0"/>
                    <a:pt x="49" y="0"/>
                  </a:cubicBezTo>
                  <a:cubicBezTo>
                    <a:pt x="22" y="0"/>
                    <a:pt x="0" y="23"/>
                    <a:pt x="0" y="50"/>
                  </a:cubicBezTo>
                  <a:cubicBezTo>
                    <a:pt x="0" y="77"/>
                    <a:pt x="22" y="99"/>
                    <a:pt x="49" y="99"/>
                  </a:cubicBezTo>
                  <a:cubicBezTo>
                    <a:pt x="456" y="99"/>
                    <a:pt x="456" y="99"/>
                    <a:pt x="456" y="99"/>
                  </a:cubicBezTo>
                  <a:cubicBezTo>
                    <a:pt x="464" y="67"/>
                    <a:pt x="474" y="34"/>
                    <a:pt x="487" y="3"/>
                  </a:cubicBezTo>
                  <a:close/>
                  <a:moveTo>
                    <a:pt x="487" y="3"/>
                  </a:moveTo>
                  <a:cubicBezTo>
                    <a:pt x="487" y="3"/>
                    <a:pt x="487" y="3"/>
                    <a:pt x="487"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41"/>
            <p:cNvSpPr>
              <a:spLocks noEditPoints="1"/>
            </p:cNvSpPr>
            <p:nvPr/>
          </p:nvSpPr>
          <p:spPr bwMode="auto">
            <a:xfrm>
              <a:off x="2003425" y="1293813"/>
              <a:ext cx="357188" cy="95250"/>
            </a:xfrm>
            <a:custGeom>
              <a:avLst/>
              <a:gdLst>
                <a:gd name="T0" fmla="*/ 372 w 375"/>
                <a:gd name="T1" fmla="*/ 49 h 99"/>
                <a:gd name="T2" fmla="*/ 375 w 375"/>
                <a:gd name="T3" fmla="*/ 0 h 99"/>
                <a:gd name="T4" fmla="*/ 50 w 375"/>
                <a:gd name="T5" fmla="*/ 0 h 99"/>
                <a:gd name="T6" fmla="*/ 0 w 375"/>
                <a:gd name="T7" fmla="*/ 49 h 99"/>
                <a:gd name="T8" fmla="*/ 50 w 375"/>
                <a:gd name="T9" fmla="*/ 99 h 99"/>
                <a:gd name="T10" fmla="*/ 374 w 375"/>
                <a:gd name="T11" fmla="*/ 99 h 99"/>
                <a:gd name="T12" fmla="*/ 372 w 375"/>
                <a:gd name="T13" fmla="*/ 49 h 99"/>
                <a:gd name="T14" fmla="*/ 372 w 375"/>
                <a:gd name="T15" fmla="*/ 49 h 99"/>
                <a:gd name="T16" fmla="*/ 372 w 375"/>
                <a:gd name="T17"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99">
                  <a:moveTo>
                    <a:pt x="372" y="49"/>
                  </a:moveTo>
                  <a:cubicBezTo>
                    <a:pt x="372" y="32"/>
                    <a:pt x="373" y="16"/>
                    <a:pt x="375" y="0"/>
                  </a:cubicBezTo>
                  <a:cubicBezTo>
                    <a:pt x="50" y="0"/>
                    <a:pt x="50" y="0"/>
                    <a:pt x="50" y="0"/>
                  </a:cubicBezTo>
                  <a:cubicBezTo>
                    <a:pt x="22" y="0"/>
                    <a:pt x="0" y="22"/>
                    <a:pt x="0" y="49"/>
                  </a:cubicBezTo>
                  <a:cubicBezTo>
                    <a:pt x="0" y="76"/>
                    <a:pt x="22" y="99"/>
                    <a:pt x="50" y="99"/>
                  </a:cubicBezTo>
                  <a:cubicBezTo>
                    <a:pt x="374" y="99"/>
                    <a:pt x="374" y="99"/>
                    <a:pt x="374" y="99"/>
                  </a:cubicBezTo>
                  <a:cubicBezTo>
                    <a:pt x="373" y="83"/>
                    <a:pt x="372" y="66"/>
                    <a:pt x="372" y="49"/>
                  </a:cubicBezTo>
                  <a:close/>
                  <a:moveTo>
                    <a:pt x="372" y="49"/>
                  </a:moveTo>
                  <a:cubicBezTo>
                    <a:pt x="372" y="49"/>
                    <a:pt x="372" y="49"/>
                    <a:pt x="372" y="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42"/>
            <p:cNvSpPr>
              <a:spLocks noEditPoints="1"/>
            </p:cNvSpPr>
            <p:nvPr/>
          </p:nvSpPr>
          <p:spPr bwMode="auto">
            <a:xfrm>
              <a:off x="2849563" y="1185863"/>
              <a:ext cx="322263" cy="238125"/>
            </a:xfrm>
            <a:custGeom>
              <a:avLst/>
              <a:gdLst>
                <a:gd name="T0" fmla="*/ 330 w 338"/>
                <a:gd name="T1" fmla="*/ 19 h 249"/>
                <a:gd name="T2" fmla="*/ 290 w 338"/>
                <a:gd name="T3" fmla="*/ 7 h 249"/>
                <a:gd name="T4" fmla="*/ 116 w 338"/>
                <a:gd name="T5" fmla="*/ 92 h 249"/>
                <a:gd name="T6" fmla="*/ 49 w 338"/>
                <a:gd name="T7" fmla="*/ 97 h 249"/>
                <a:gd name="T8" fmla="*/ 22 w 338"/>
                <a:gd name="T9" fmla="*/ 201 h 249"/>
                <a:gd name="T10" fmla="*/ 126 w 338"/>
                <a:gd name="T11" fmla="*/ 228 h 249"/>
                <a:gd name="T12" fmla="*/ 163 w 338"/>
                <a:gd name="T13" fmla="*/ 171 h 249"/>
                <a:gd name="T14" fmla="*/ 321 w 338"/>
                <a:gd name="T15" fmla="*/ 60 h 249"/>
                <a:gd name="T16" fmla="*/ 330 w 338"/>
                <a:gd name="T17" fmla="*/ 19 h 249"/>
                <a:gd name="T18" fmla="*/ 120 w 338"/>
                <a:gd name="T19" fmla="*/ 170 h 249"/>
                <a:gd name="T20" fmla="*/ 79 w 338"/>
                <a:gd name="T21" fmla="*/ 194 h 249"/>
                <a:gd name="T22" fmla="*/ 55 w 338"/>
                <a:gd name="T23" fmla="*/ 154 h 249"/>
                <a:gd name="T24" fmla="*/ 96 w 338"/>
                <a:gd name="T25" fmla="*/ 130 h 249"/>
                <a:gd name="T26" fmla="*/ 120 w 338"/>
                <a:gd name="T27" fmla="*/ 170 h 249"/>
                <a:gd name="T28" fmla="*/ 120 w 338"/>
                <a:gd name="T29" fmla="*/ 170 h 249"/>
                <a:gd name="T30" fmla="*/ 120 w 338"/>
                <a:gd name="T3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49">
                  <a:moveTo>
                    <a:pt x="330" y="19"/>
                  </a:moveTo>
                  <a:cubicBezTo>
                    <a:pt x="321" y="5"/>
                    <a:pt x="304" y="0"/>
                    <a:pt x="290" y="7"/>
                  </a:cubicBezTo>
                  <a:cubicBezTo>
                    <a:pt x="116" y="92"/>
                    <a:pt x="116" y="92"/>
                    <a:pt x="116" y="92"/>
                  </a:cubicBezTo>
                  <a:cubicBezTo>
                    <a:pt x="95" y="83"/>
                    <a:pt x="70" y="84"/>
                    <a:pt x="49" y="97"/>
                  </a:cubicBezTo>
                  <a:cubicBezTo>
                    <a:pt x="12" y="118"/>
                    <a:pt x="0" y="165"/>
                    <a:pt x="22" y="201"/>
                  </a:cubicBezTo>
                  <a:cubicBezTo>
                    <a:pt x="43" y="237"/>
                    <a:pt x="90" y="249"/>
                    <a:pt x="126" y="228"/>
                  </a:cubicBezTo>
                  <a:cubicBezTo>
                    <a:pt x="147" y="215"/>
                    <a:pt x="160" y="194"/>
                    <a:pt x="163" y="171"/>
                  </a:cubicBezTo>
                  <a:cubicBezTo>
                    <a:pt x="321" y="60"/>
                    <a:pt x="321" y="60"/>
                    <a:pt x="321" y="60"/>
                  </a:cubicBezTo>
                  <a:cubicBezTo>
                    <a:pt x="334" y="51"/>
                    <a:pt x="338" y="33"/>
                    <a:pt x="330" y="19"/>
                  </a:cubicBezTo>
                  <a:close/>
                  <a:moveTo>
                    <a:pt x="120" y="170"/>
                  </a:moveTo>
                  <a:cubicBezTo>
                    <a:pt x="115" y="188"/>
                    <a:pt x="97" y="199"/>
                    <a:pt x="79" y="194"/>
                  </a:cubicBezTo>
                  <a:cubicBezTo>
                    <a:pt x="61" y="189"/>
                    <a:pt x="51" y="171"/>
                    <a:pt x="55" y="154"/>
                  </a:cubicBezTo>
                  <a:cubicBezTo>
                    <a:pt x="60" y="136"/>
                    <a:pt x="78" y="125"/>
                    <a:pt x="96" y="130"/>
                  </a:cubicBezTo>
                  <a:cubicBezTo>
                    <a:pt x="114" y="134"/>
                    <a:pt x="124" y="153"/>
                    <a:pt x="120" y="170"/>
                  </a:cubicBezTo>
                  <a:close/>
                  <a:moveTo>
                    <a:pt x="120" y="170"/>
                  </a:moveTo>
                  <a:cubicBezTo>
                    <a:pt x="120" y="170"/>
                    <a:pt x="120" y="170"/>
                    <a:pt x="120"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43"/>
            <p:cNvSpPr>
              <a:spLocks noEditPoints="1"/>
            </p:cNvSpPr>
            <p:nvPr/>
          </p:nvSpPr>
          <p:spPr bwMode="auto">
            <a:xfrm>
              <a:off x="3019425" y="1098550"/>
              <a:ext cx="65088" cy="68263"/>
            </a:xfrm>
            <a:custGeom>
              <a:avLst/>
              <a:gdLst>
                <a:gd name="T0" fmla="*/ 17 w 68"/>
                <a:gd name="T1" fmla="*/ 63 h 72"/>
                <a:gd name="T2" fmla="*/ 60 w 68"/>
                <a:gd name="T3" fmla="*/ 51 h 72"/>
                <a:gd name="T4" fmla="*/ 48 w 68"/>
                <a:gd name="T5" fmla="*/ 9 h 72"/>
                <a:gd name="T6" fmla="*/ 5 w 68"/>
                <a:gd name="T7" fmla="*/ 21 h 72"/>
                <a:gd name="T8" fmla="*/ 6 w 68"/>
                <a:gd name="T9" fmla="*/ 52 h 72"/>
                <a:gd name="T10" fmla="*/ 17 w 68"/>
                <a:gd name="T11" fmla="*/ 63 h 72"/>
                <a:gd name="T12" fmla="*/ 17 w 68"/>
                <a:gd name="T13" fmla="*/ 63 h 72"/>
                <a:gd name="T14" fmla="*/ 17 w 68"/>
                <a:gd name="T15" fmla="*/ 63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72">
                  <a:moveTo>
                    <a:pt x="17" y="63"/>
                  </a:moveTo>
                  <a:cubicBezTo>
                    <a:pt x="32" y="72"/>
                    <a:pt x="51" y="66"/>
                    <a:pt x="60" y="51"/>
                  </a:cubicBezTo>
                  <a:cubicBezTo>
                    <a:pt x="68" y="36"/>
                    <a:pt x="63" y="17"/>
                    <a:pt x="48" y="9"/>
                  </a:cubicBezTo>
                  <a:cubicBezTo>
                    <a:pt x="33" y="0"/>
                    <a:pt x="14" y="6"/>
                    <a:pt x="5" y="21"/>
                  </a:cubicBezTo>
                  <a:cubicBezTo>
                    <a:pt x="0" y="31"/>
                    <a:pt x="0" y="43"/>
                    <a:pt x="6" y="52"/>
                  </a:cubicBezTo>
                  <a:cubicBezTo>
                    <a:pt x="8" y="56"/>
                    <a:pt x="12" y="60"/>
                    <a:pt x="17" y="63"/>
                  </a:cubicBezTo>
                  <a:close/>
                  <a:moveTo>
                    <a:pt x="17" y="63"/>
                  </a:moveTo>
                  <a:cubicBezTo>
                    <a:pt x="17" y="63"/>
                    <a:pt x="17" y="63"/>
                    <a:pt x="17" y="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44"/>
            <p:cNvSpPr>
              <a:spLocks noEditPoints="1"/>
            </p:cNvSpPr>
            <p:nvPr/>
          </p:nvSpPr>
          <p:spPr bwMode="auto">
            <a:xfrm>
              <a:off x="2901950" y="1071563"/>
              <a:ext cx="58738" cy="60325"/>
            </a:xfrm>
            <a:custGeom>
              <a:avLst/>
              <a:gdLst>
                <a:gd name="T0" fmla="*/ 31 w 62"/>
                <a:gd name="T1" fmla="*/ 62 h 63"/>
                <a:gd name="T2" fmla="*/ 62 w 62"/>
                <a:gd name="T3" fmla="*/ 31 h 63"/>
                <a:gd name="T4" fmla="*/ 31 w 62"/>
                <a:gd name="T5" fmla="*/ 0 h 63"/>
                <a:gd name="T6" fmla="*/ 0 w 62"/>
                <a:gd name="T7" fmla="*/ 31 h 63"/>
                <a:gd name="T8" fmla="*/ 4 w 62"/>
                <a:gd name="T9" fmla="*/ 47 h 63"/>
                <a:gd name="T10" fmla="*/ 31 w 62"/>
                <a:gd name="T11" fmla="*/ 62 h 63"/>
                <a:gd name="T12" fmla="*/ 31 w 62"/>
                <a:gd name="T13" fmla="*/ 62 h 63"/>
                <a:gd name="T14" fmla="*/ 31 w 62"/>
                <a:gd name="T15" fmla="*/ 62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3">
                  <a:moveTo>
                    <a:pt x="31" y="62"/>
                  </a:moveTo>
                  <a:cubicBezTo>
                    <a:pt x="48" y="62"/>
                    <a:pt x="62" y="48"/>
                    <a:pt x="62" y="31"/>
                  </a:cubicBezTo>
                  <a:cubicBezTo>
                    <a:pt x="62" y="14"/>
                    <a:pt x="48" y="0"/>
                    <a:pt x="31" y="0"/>
                  </a:cubicBezTo>
                  <a:cubicBezTo>
                    <a:pt x="13" y="0"/>
                    <a:pt x="0" y="14"/>
                    <a:pt x="0" y="31"/>
                  </a:cubicBezTo>
                  <a:cubicBezTo>
                    <a:pt x="0" y="37"/>
                    <a:pt x="1" y="43"/>
                    <a:pt x="4" y="47"/>
                  </a:cubicBezTo>
                  <a:cubicBezTo>
                    <a:pt x="9" y="56"/>
                    <a:pt x="20" y="63"/>
                    <a:pt x="31" y="62"/>
                  </a:cubicBezTo>
                  <a:close/>
                  <a:moveTo>
                    <a:pt x="31" y="62"/>
                  </a:moveTo>
                  <a:cubicBezTo>
                    <a:pt x="31" y="62"/>
                    <a:pt x="31" y="62"/>
                    <a:pt x="31"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45"/>
            <p:cNvSpPr>
              <a:spLocks noEditPoints="1"/>
            </p:cNvSpPr>
            <p:nvPr/>
          </p:nvSpPr>
          <p:spPr bwMode="auto">
            <a:xfrm>
              <a:off x="2905125" y="1550988"/>
              <a:ext cx="60325" cy="58738"/>
            </a:xfrm>
            <a:custGeom>
              <a:avLst/>
              <a:gdLst>
                <a:gd name="T0" fmla="*/ 31 w 63"/>
                <a:gd name="T1" fmla="*/ 0 h 63"/>
                <a:gd name="T2" fmla="*/ 0 w 63"/>
                <a:gd name="T3" fmla="*/ 32 h 63"/>
                <a:gd name="T4" fmla="*/ 4 w 63"/>
                <a:gd name="T5" fmla="*/ 47 h 63"/>
                <a:gd name="T6" fmla="*/ 32 w 63"/>
                <a:gd name="T7" fmla="*/ 63 h 63"/>
                <a:gd name="T8" fmla="*/ 62 w 63"/>
                <a:gd name="T9" fmla="*/ 31 h 63"/>
                <a:gd name="T10" fmla="*/ 31 w 63"/>
                <a:gd name="T11" fmla="*/ 0 h 63"/>
                <a:gd name="T12" fmla="*/ 31 w 63"/>
                <a:gd name="T13" fmla="*/ 0 h 63"/>
                <a:gd name="T14" fmla="*/ 31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31" y="0"/>
                  </a:moveTo>
                  <a:cubicBezTo>
                    <a:pt x="14" y="0"/>
                    <a:pt x="0" y="15"/>
                    <a:pt x="0" y="32"/>
                  </a:cubicBezTo>
                  <a:cubicBezTo>
                    <a:pt x="0" y="38"/>
                    <a:pt x="2" y="43"/>
                    <a:pt x="4" y="47"/>
                  </a:cubicBezTo>
                  <a:cubicBezTo>
                    <a:pt x="10" y="56"/>
                    <a:pt x="20" y="63"/>
                    <a:pt x="32" y="63"/>
                  </a:cubicBezTo>
                  <a:cubicBezTo>
                    <a:pt x="49" y="62"/>
                    <a:pt x="63" y="48"/>
                    <a:pt x="62" y="31"/>
                  </a:cubicBezTo>
                  <a:cubicBezTo>
                    <a:pt x="63" y="14"/>
                    <a:pt x="48" y="0"/>
                    <a:pt x="31" y="0"/>
                  </a:cubicBezTo>
                  <a:close/>
                  <a:moveTo>
                    <a:pt x="31" y="0"/>
                  </a:moveTo>
                  <a:cubicBezTo>
                    <a:pt x="31" y="0"/>
                    <a:pt x="31"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46"/>
            <p:cNvSpPr>
              <a:spLocks noEditPoints="1"/>
            </p:cNvSpPr>
            <p:nvPr/>
          </p:nvSpPr>
          <p:spPr bwMode="auto">
            <a:xfrm>
              <a:off x="3021013" y="1512888"/>
              <a:ext cx="68263" cy="68263"/>
            </a:xfrm>
            <a:custGeom>
              <a:avLst/>
              <a:gdLst>
                <a:gd name="T0" fmla="*/ 20 w 71"/>
                <a:gd name="T1" fmla="*/ 9 h 71"/>
                <a:gd name="T2" fmla="*/ 9 w 71"/>
                <a:gd name="T3" fmla="*/ 51 h 71"/>
                <a:gd name="T4" fmla="*/ 52 w 71"/>
                <a:gd name="T5" fmla="*/ 62 h 71"/>
                <a:gd name="T6" fmla="*/ 63 w 71"/>
                <a:gd name="T7" fmla="*/ 20 h 71"/>
                <a:gd name="T8" fmla="*/ 20 w 71"/>
                <a:gd name="T9" fmla="*/ 9 h 71"/>
                <a:gd name="T10" fmla="*/ 20 w 71"/>
                <a:gd name="T11" fmla="*/ 9 h 71"/>
                <a:gd name="T12" fmla="*/ 20 w 71"/>
                <a:gd name="T13" fmla="*/ 9 h 71"/>
              </a:gdLst>
              <a:ahLst/>
              <a:cxnLst>
                <a:cxn ang="0">
                  <a:pos x="T0" y="T1"/>
                </a:cxn>
                <a:cxn ang="0">
                  <a:pos x="T2" y="T3"/>
                </a:cxn>
                <a:cxn ang="0">
                  <a:pos x="T4" y="T5"/>
                </a:cxn>
                <a:cxn ang="0">
                  <a:pos x="T6" y="T7"/>
                </a:cxn>
                <a:cxn ang="0">
                  <a:pos x="T8" y="T9"/>
                </a:cxn>
                <a:cxn ang="0">
                  <a:pos x="T10" y="T11"/>
                </a:cxn>
                <a:cxn ang="0">
                  <a:pos x="T12" y="T13"/>
                </a:cxn>
              </a:cxnLst>
              <a:rect l="0" t="0" r="r" b="b"/>
              <a:pathLst>
                <a:path w="71" h="71">
                  <a:moveTo>
                    <a:pt x="20" y="9"/>
                  </a:moveTo>
                  <a:cubicBezTo>
                    <a:pt x="5" y="17"/>
                    <a:pt x="0" y="37"/>
                    <a:pt x="9" y="51"/>
                  </a:cubicBezTo>
                  <a:cubicBezTo>
                    <a:pt x="17" y="66"/>
                    <a:pt x="37" y="71"/>
                    <a:pt x="52" y="62"/>
                  </a:cubicBezTo>
                  <a:cubicBezTo>
                    <a:pt x="66" y="54"/>
                    <a:pt x="71" y="34"/>
                    <a:pt x="63" y="20"/>
                  </a:cubicBezTo>
                  <a:cubicBezTo>
                    <a:pt x="54" y="5"/>
                    <a:pt x="34" y="0"/>
                    <a:pt x="20" y="9"/>
                  </a:cubicBezTo>
                  <a:close/>
                  <a:moveTo>
                    <a:pt x="20" y="9"/>
                  </a:moveTo>
                  <a:cubicBezTo>
                    <a:pt x="20" y="9"/>
                    <a:pt x="20" y="9"/>
                    <a:pt x="2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47"/>
            <p:cNvSpPr>
              <a:spLocks noEditPoints="1"/>
            </p:cNvSpPr>
            <p:nvPr/>
          </p:nvSpPr>
          <p:spPr bwMode="auto">
            <a:xfrm>
              <a:off x="3109913" y="1425575"/>
              <a:ext cx="65088" cy="68263"/>
            </a:xfrm>
            <a:custGeom>
              <a:avLst/>
              <a:gdLst>
                <a:gd name="T0" fmla="*/ 48 w 68"/>
                <a:gd name="T1" fmla="*/ 8 h 71"/>
                <a:gd name="T2" fmla="*/ 5 w 68"/>
                <a:gd name="T3" fmla="*/ 20 h 71"/>
                <a:gd name="T4" fmla="*/ 6 w 68"/>
                <a:gd name="T5" fmla="*/ 51 h 71"/>
                <a:gd name="T6" fmla="*/ 17 w 68"/>
                <a:gd name="T7" fmla="*/ 62 h 71"/>
                <a:gd name="T8" fmla="*/ 60 w 68"/>
                <a:gd name="T9" fmla="*/ 50 h 71"/>
                <a:gd name="T10" fmla="*/ 48 w 68"/>
                <a:gd name="T11" fmla="*/ 8 h 71"/>
                <a:gd name="T12" fmla="*/ 48 w 68"/>
                <a:gd name="T13" fmla="*/ 8 h 71"/>
                <a:gd name="T14" fmla="*/ 48 w 68"/>
                <a:gd name="T15" fmla="*/ 8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71">
                  <a:moveTo>
                    <a:pt x="48" y="8"/>
                  </a:moveTo>
                  <a:cubicBezTo>
                    <a:pt x="33" y="0"/>
                    <a:pt x="14" y="5"/>
                    <a:pt x="5" y="20"/>
                  </a:cubicBezTo>
                  <a:cubicBezTo>
                    <a:pt x="0" y="30"/>
                    <a:pt x="0" y="42"/>
                    <a:pt x="6" y="51"/>
                  </a:cubicBezTo>
                  <a:cubicBezTo>
                    <a:pt x="8" y="56"/>
                    <a:pt x="12" y="60"/>
                    <a:pt x="17" y="62"/>
                  </a:cubicBezTo>
                  <a:cubicBezTo>
                    <a:pt x="32" y="71"/>
                    <a:pt x="51" y="66"/>
                    <a:pt x="60" y="50"/>
                  </a:cubicBezTo>
                  <a:cubicBezTo>
                    <a:pt x="68" y="35"/>
                    <a:pt x="63" y="16"/>
                    <a:pt x="48" y="8"/>
                  </a:cubicBezTo>
                  <a:close/>
                  <a:moveTo>
                    <a:pt x="48" y="8"/>
                  </a:moveTo>
                  <a:cubicBezTo>
                    <a:pt x="48" y="8"/>
                    <a:pt x="48" y="8"/>
                    <a:pt x="4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48"/>
            <p:cNvSpPr>
              <a:spLocks noEditPoints="1"/>
            </p:cNvSpPr>
            <p:nvPr/>
          </p:nvSpPr>
          <p:spPr bwMode="auto">
            <a:xfrm>
              <a:off x="2663825" y="1314450"/>
              <a:ext cx="60325" cy="60325"/>
            </a:xfrm>
            <a:custGeom>
              <a:avLst/>
              <a:gdLst>
                <a:gd name="T0" fmla="*/ 63 w 63"/>
                <a:gd name="T1" fmla="*/ 31 h 63"/>
                <a:gd name="T2" fmla="*/ 31 w 63"/>
                <a:gd name="T3" fmla="*/ 0 h 63"/>
                <a:gd name="T4" fmla="*/ 0 w 63"/>
                <a:gd name="T5" fmla="*/ 31 h 63"/>
                <a:gd name="T6" fmla="*/ 5 w 63"/>
                <a:gd name="T7" fmla="*/ 47 h 63"/>
                <a:gd name="T8" fmla="*/ 32 w 63"/>
                <a:gd name="T9" fmla="*/ 62 h 63"/>
                <a:gd name="T10" fmla="*/ 63 w 63"/>
                <a:gd name="T11" fmla="*/ 31 h 63"/>
                <a:gd name="T12" fmla="*/ 63 w 63"/>
                <a:gd name="T13" fmla="*/ 31 h 63"/>
                <a:gd name="T14" fmla="*/ 63 w 63"/>
                <a:gd name="T15" fmla="*/ 3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63" y="31"/>
                  </a:moveTo>
                  <a:cubicBezTo>
                    <a:pt x="63" y="14"/>
                    <a:pt x="48" y="0"/>
                    <a:pt x="31" y="0"/>
                  </a:cubicBezTo>
                  <a:cubicBezTo>
                    <a:pt x="14" y="0"/>
                    <a:pt x="0" y="14"/>
                    <a:pt x="0" y="31"/>
                  </a:cubicBezTo>
                  <a:cubicBezTo>
                    <a:pt x="0" y="37"/>
                    <a:pt x="2" y="42"/>
                    <a:pt x="5" y="47"/>
                  </a:cubicBezTo>
                  <a:cubicBezTo>
                    <a:pt x="10" y="56"/>
                    <a:pt x="20" y="63"/>
                    <a:pt x="32" y="62"/>
                  </a:cubicBezTo>
                  <a:cubicBezTo>
                    <a:pt x="49" y="62"/>
                    <a:pt x="63" y="48"/>
                    <a:pt x="63" y="31"/>
                  </a:cubicBezTo>
                  <a:close/>
                  <a:moveTo>
                    <a:pt x="63" y="31"/>
                  </a:moveTo>
                  <a:cubicBezTo>
                    <a:pt x="63" y="31"/>
                    <a:pt x="63" y="31"/>
                    <a:pt x="63"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49"/>
            <p:cNvSpPr>
              <a:spLocks noEditPoints="1"/>
            </p:cNvSpPr>
            <p:nvPr/>
          </p:nvSpPr>
          <p:spPr bwMode="auto">
            <a:xfrm>
              <a:off x="2693988" y="1428750"/>
              <a:ext cx="66675" cy="68263"/>
            </a:xfrm>
            <a:custGeom>
              <a:avLst/>
              <a:gdLst>
                <a:gd name="T0" fmla="*/ 20 w 71"/>
                <a:gd name="T1" fmla="*/ 9 h 72"/>
                <a:gd name="T2" fmla="*/ 9 w 71"/>
                <a:gd name="T3" fmla="*/ 52 h 72"/>
                <a:gd name="T4" fmla="*/ 52 w 71"/>
                <a:gd name="T5" fmla="*/ 63 h 72"/>
                <a:gd name="T6" fmla="*/ 63 w 71"/>
                <a:gd name="T7" fmla="*/ 20 h 72"/>
                <a:gd name="T8" fmla="*/ 20 w 71"/>
                <a:gd name="T9" fmla="*/ 9 h 72"/>
                <a:gd name="T10" fmla="*/ 20 w 71"/>
                <a:gd name="T11" fmla="*/ 9 h 72"/>
                <a:gd name="T12" fmla="*/ 20 w 71"/>
                <a:gd name="T13" fmla="*/ 9 h 72"/>
              </a:gdLst>
              <a:ahLst/>
              <a:cxnLst>
                <a:cxn ang="0">
                  <a:pos x="T0" y="T1"/>
                </a:cxn>
                <a:cxn ang="0">
                  <a:pos x="T2" y="T3"/>
                </a:cxn>
                <a:cxn ang="0">
                  <a:pos x="T4" y="T5"/>
                </a:cxn>
                <a:cxn ang="0">
                  <a:pos x="T6" y="T7"/>
                </a:cxn>
                <a:cxn ang="0">
                  <a:pos x="T8" y="T9"/>
                </a:cxn>
                <a:cxn ang="0">
                  <a:pos x="T10" y="T11"/>
                </a:cxn>
                <a:cxn ang="0">
                  <a:pos x="T12" y="T13"/>
                </a:cxn>
              </a:cxnLst>
              <a:rect l="0" t="0" r="r" b="b"/>
              <a:pathLst>
                <a:path w="71" h="72">
                  <a:moveTo>
                    <a:pt x="20" y="9"/>
                  </a:moveTo>
                  <a:cubicBezTo>
                    <a:pt x="5" y="18"/>
                    <a:pt x="0" y="37"/>
                    <a:pt x="9" y="52"/>
                  </a:cubicBezTo>
                  <a:cubicBezTo>
                    <a:pt x="18" y="67"/>
                    <a:pt x="37" y="72"/>
                    <a:pt x="52" y="63"/>
                  </a:cubicBezTo>
                  <a:cubicBezTo>
                    <a:pt x="67" y="54"/>
                    <a:pt x="71" y="35"/>
                    <a:pt x="63" y="20"/>
                  </a:cubicBezTo>
                  <a:cubicBezTo>
                    <a:pt x="54" y="6"/>
                    <a:pt x="35" y="0"/>
                    <a:pt x="20" y="9"/>
                  </a:cubicBezTo>
                  <a:close/>
                  <a:moveTo>
                    <a:pt x="20" y="9"/>
                  </a:moveTo>
                  <a:cubicBezTo>
                    <a:pt x="20" y="9"/>
                    <a:pt x="20" y="9"/>
                    <a:pt x="2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50"/>
            <p:cNvSpPr>
              <a:spLocks noEditPoints="1"/>
            </p:cNvSpPr>
            <p:nvPr/>
          </p:nvSpPr>
          <p:spPr bwMode="auto">
            <a:xfrm>
              <a:off x="3141663" y="1309688"/>
              <a:ext cx="61913" cy="58738"/>
            </a:xfrm>
            <a:custGeom>
              <a:avLst/>
              <a:gdLst>
                <a:gd name="T0" fmla="*/ 1 w 64"/>
                <a:gd name="T1" fmla="*/ 31 h 62"/>
                <a:gd name="T2" fmla="*/ 5 w 64"/>
                <a:gd name="T3" fmla="*/ 47 h 62"/>
                <a:gd name="T4" fmla="*/ 32 w 64"/>
                <a:gd name="T5" fmla="*/ 62 h 62"/>
                <a:gd name="T6" fmla="*/ 64 w 64"/>
                <a:gd name="T7" fmla="*/ 31 h 62"/>
                <a:gd name="T8" fmla="*/ 32 w 64"/>
                <a:gd name="T9" fmla="*/ 0 h 62"/>
                <a:gd name="T10" fmla="*/ 1 w 64"/>
                <a:gd name="T11" fmla="*/ 31 h 62"/>
                <a:gd name="T12" fmla="*/ 1 w 64"/>
                <a:gd name="T13" fmla="*/ 31 h 62"/>
                <a:gd name="T14" fmla="*/ 1 w 64"/>
                <a:gd name="T15" fmla="*/ 3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62">
                  <a:moveTo>
                    <a:pt x="1" y="31"/>
                  </a:moveTo>
                  <a:cubicBezTo>
                    <a:pt x="1" y="37"/>
                    <a:pt x="2" y="42"/>
                    <a:pt x="5" y="47"/>
                  </a:cubicBezTo>
                  <a:cubicBezTo>
                    <a:pt x="11" y="56"/>
                    <a:pt x="21" y="62"/>
                    <a:pt x="32" y="62"/>
                  </a:cubicBezTo>
                  <a:cubicBezTo>
                    <a:pt x="50" y="62"/>
                    <a:pt x="64" y="48"/>
                    <a:pt x="64" y="31"/>
                  </a:cubicBezTo>
                  <a:cubicBezTo>
                    <a:pt x="64" y="14"/>
                    <a:pt x="49" y="0"/>
                    <a:pt x="32" y="0"/>
                  </a:cubicBezTo>
                  <a:cubicBezTo>
                    <a:pt x="15" y="0"/>
                    <a:pt x="0" y="14"/>
                    <a:pt x="1" y="31"/>
                  </a:cubicBezTo>
                  <a:close/>
                  <a:moveTo>
                    <a:pt x="1" y="31"/>
                  </a:moveTo>
                  <a:cubicBezTo>
                    <a:pt x="1" y="31"/>
                    <a:pt x="1" y="31"/>
                    <a:pt x="1"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1"/>
            <p:cNvSpPr>
              <a:spLocks noEditPoints="1"/>
            </p:cNvSpPr>
            <p:nvPr/>
          </p:nvSpPr>
          <p:spPr bwMode="auto">
            <a:xfrm>
              <a:off x="2693988" y="1190625"/>
              <a:ext cx="65088" cy="66675"/>
            </a:xfrm>
            <a:custGeom>
              <a:avLst/>
              <a:gdLst>
                <a:gd name="T0" fmla="*/ 18 w 69"/>
                <a:gd name="T1" fmla="*/ 63 h 71"/>
                <a:gd name="T2" fmla="*/ 60 w 69"/>
                <a:gd name="T3" fmla="*/ 51 h 71"/>
                <a:gd name="T4" fmla="*/ 48 w 69"/>
                <a:gd name="T5" fmla="*/ 8 h 71"/>
                <a:gd name="T6" fmla="*/ 6 w 69"/>
                <a:gd name="T7" fmla="*/ 20 h 71"/>
                <a:gd name="T8" fmla="*/ 6 w 69"/>
                <a:gd name="T9" fmla="*/ 51 h 71"/>
                <a:gd name="T10" fmla="*/ 18 w 69"/>
                <a:gd name="T11" fmla="*/ 63 h 71"/>
                <a:gd name="T12" fmla="*/ 18 w 69"/>
                <a:gd name="T13" fmla="*/ 63 h 71"/>
                <a:gd name="T14" fmla="*/ 18 w 69"/>
                <a:gd name="T15" fmla="*/ 63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1">
                  <a:moveTo>
                    <a:pt x="18" y="63"/>
                  </a:moveTo>
                  <a:cubicBezTo>
                    <a:pt x="33" y="71"/>
                    <a:pt x="52" y="66"/>
                    <a:pt x="60" y="51"/>
                  </a:cubicBezTo>
                  <a:cubicBezTo>
                    <a:pt x="69" y="36"/>
                    <a:pt x="63" y="17"/>
                    <a:pt x="48" y="8"/>
                  </a:cubicBezTo>
                  <a:cubicBezTo>
                    <a:pt x="33" y="0"/>
                    <a:pt x="14" y="5"/>
                    <a:pt x="6" y="20"/>
                  </a:cubicBezTo>
                  <a:cubicBezTo>
                    <a:pt x="0" y="30"/>
                    <a:pt x="0" y="42"/>
                    <a:pt x="6" y="51"/>
                  </a:cubicBezTo>
                  <a:cubicBezTo>
                    <a:pt x="9" y="56"/>
                    <a:pt x="13" y="60"/>
                    <a:pt x="18" y="63"/>
                  </a:cubicBezTo>
                  <a:close/>
                  <a:moveTo>
                    <a:pt x="18" y="63"/>
                  </a:moveTo>
                  <a:cubicBezTo>
                    <a:pt x="18" y="63"/>
                    <a:pt x="18" y="63"/>
                    <a:pt x="18" y="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52"/>
            <p:cNvSpPr>
              <a:spLocks noEditPoints="1"/>
            </p:cNvSpPr>
            <p:nvPr/>
          </p:nvSpPr>
          <p:spPr bwMode="auto">
            <a:xfrm>
              <a:off x="2776538" y="1100138"/>
              <a:ext cx="69850" cy="69850"/>
            </a:xfrm>
            <a:custGeom>
              <a:avLst/>
              <a:gdLst>
                <a:gd name="T0" fmla="*/ 52 w 72"/>
                <a:gd name="T1" fmla="*/ 63 h 72"/>
                <a:gd name="T2" fmla="*/ 52 w 72"/>
                <a:gd name="T3" fmla="*/ 63 h 72"/>
                <a:gd name="T4" fmla="*/ 52 w 72"/>
                <a:gd name="T5" fmla="*/ 63 h 72"/>
                <a:gd name="T6" fmla="*/ 53 w 72"/>
                <a:gd name="T7" fmla="*/ 63 h 72"/>
                <a:gd name="T8" fmla="*/ 63 w 72"/>
                <a:gd name="T9" fmla="*/ 20 h 72"/>
                <a:gd name="T10" fmla="*/ 21 w 72"/>
                <a:gd name="T11" fmla="*/ 9 h 72"/>
                <a:gd name="T12" fmla="*/ 20 w 72"/>
                <a:gd name="T13" fmla="*/ 9 h 72"/>
                <a:gd name="T14" fmla="*/ 20 w 72"/>
                <a:gd name="T15" fmla="*/ 10 h 72"/>
                <a:gd name="T16" fmla="*/ 9 w 72"/>
                <a:gd name="T17" fmla="*/ 52 h 72"/>
                <a:gd name="T18" fmla="*/ 52 w 72"/>
                <a:gd name="T19" fmla="*/ 63 h 72"/>
                <a:gd name="T20" fmla="*/ 52 w 72"/>
                <a:gd name="T21" fmla="*/ 63 h 72"/>
                <a:gd name="T22" fmla="*/ 52 w 72"/>
                <a:gd name="T23"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2">
                  <a:moveTo>
                    <a:pt x="52" y="63"/>
                  </a:moveTo>
                  <a:cubicBezTo>
                    <a:pt x="52" y="63"/>
                    <a:pt x="52" y="63"/>
                    <a:pt x="52" y="63"/>
                  </a:cubicBezTo>
                  <a:cubicBezTo>
                    <a:pt x="52" y="63"/>
                    <a:pt x="52" y="63"/>
                    <a:pt x="52" y="63"/>
                  </a:cubicBezTo>
                  <a:cubicBezTo>
                    <a:pt x="53" y="63"/>
                    <a:pt x="53" y="63"/>
                    <a:pt x="53" y="63"/>
                  </a:cubicBezTo>
                  <a:cubicBezTo>
                    <a:pt x="67" y="54"/>
                    <a:pt x="72" y="35"/>
                    <a:pt x="63" y="20"/>
                  </a:cubicBezTo>
                  <a:cubicBezTo>
                    <a:pt x="55" y="5"/>
                    <a:pt x="36" y="0"/>
                    <a:pt x="21" y="9"/>
                  </a:cubicBezTo>
                  <a:cubicBezTo>
                    <a:pt x="21" y="9"/>
                    <a:pt x="20" y="9"/>
                    <a:pt x="20" y="9"/>
                  </a:cubicBezTo>
                  <a:cubicBezTo>
                    <a:pt x="20" y="9"/>
                    <a:pt x="20" y="10"/>
                    <a:pt x="20" y="10"/>
                  </a:cubicBezTo>
                  <a:cubicBezTo>
                    <a:pt x="5" y="18"/>
                    <a:pt x="0" y="38"/>
                    <a:pt x="9" y="52"/>
                  </a:cubicBezTo>
                  <a:cubicBezTo>
                    <a:pt x="18" y="67"/>
                    <a:pt x="37" y="72"/>
                    <a:pt x="52" y="63"/>
                  </a:cubicBezTo>
                  <a:close/>
                  <a:moveTo>
                    <a:pt x="52" y="63"/>
                  </a:moveTo>
                  <a:cubicBezTo>
                    <a:pt x="52" y="63"/>
                    <a:pt x="52" y="63"/>
                    <a:pt x="52" y="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53"/>
            <p:cNvSpPr>
              <a:spLocks noEditPoints="1"/>
            </p:cNvSpPr>
            <p:nvPr/>
          </p:nvSpPr>
          <p:spPr bwMode="auto">
            <a:xfrm>
              <a:off x="2784475" y="1514475"/>
              <a:ext cx="65088" cy="69850"/>
            </a:xfrm>
            <a:custGeom>
              <a:avLst/>
              <a:gdLst>
                <a:gd name="T0" fmla="*/ 49 w 69"/>
                <a:gd name="T1" fmla="*/ 9 h 72"/>
                <a:gd name="T2" fmla="*/ 6 w 69"/>
                <a:gd name="T3" fmla="*/ 21 h 72"/>
                <a:gd name="T4" fmla="*/ 7 w 69"/>
                <a:gd name="T5" fmla="*/ 52 h 72"/>
                <a:gd name="T6" fmla="*/ 18 w 69"/>
                <a:gd name="T7" fmla="*/ 64 h 72"/>
                <a:gd name="T8" fmla="*/ 61 w 69"/>
                <a:gd name="T9" fmla="*/ 52 h 72"/>
                <a:gd name="T10" fmla="*/ 49 w 69"/>
                <a:gd name="T11" fmla="*/ 9 h 72"/>
                <a:gd name="T12" fmla="*/ 49 w 69"/>
                <a:gd name="T13" fmla="*/ 9 h 72"/>
                <a:gd name="T14" fmla="*/ 49 w 69"/>
                <a:gd name="T15" fmla="*/ 9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2">
                  <a:moveTo>
                    <a:pt x="49" y="9"/>
                  </a:moveTo>
                  <a:cubicBezTo>
                    <a:pt x="34" y="0"/>
                    <a:pt x="15" y="6"/>
                    <a:pt x="6" y="21"/>
                  </a:cubicBezTo>
                  <a:cubicBezTo>
                    <a:pt x="0" y="31"/>
                    <a:pt x="1" y="43"/>
                    <a:pt x="7" y="52"/>
                  </a:cubicBezTo>
                  <a:cubicBezTo>
                    <a:pt x="9" y="57"/>
                    <a:pt x="13" y="61"/>
                    <a:pt x="18" y="64"/>
                  </a:cubicBezTo>
                  <a:cubicBezTo>
                    <a:pt x="33" y="72"/>
                    <a:pt x="52" y="67"/>
                    <a:pt x="61" y="52"/>
                  </a:cubicBezTo>
                  <a:cubicBezTo>
                    <a:pt x="69" y="36"/>
                    <a:pt x="64" y="18"/>
                    <a:pt x="49" y="9"/>
                  </a:cubicBezTo>
                  <a:close/>
                  <a:moveTo>
                    <a:pt x="49" y="9"/>
                  </a:moveTo>
                  <a:cubicBezTo>
                    <a:pt x="49" y="9"/>
                    <a:pt x="49" y="9"/>
                    <a:pt x="4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839235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44546A"/>
      </a:dk2>
      <a:lt2>
        <a:srgbClr val="E7E6E6"/>
      </a:lt2>
      <a:accent1>
        <a:srgbClr val="FFC000"/>
      </a:accent1>
      <a:accent2>
        <a:srgbClr val="3F434D"/>
      </a:accent2>
      <a:accent3>
        <a:srgbClr val="FFC000"/>
      </a:accent3>
      <a:accent4>
        <a:srgbClr val="3F434D"/>
      </a:accent4>
      <a:accent5>
        <a:srgbClr val="FFC000"/>
      </a:accent5>
      <a:accent6>
        <a:srgbClr val="3F434D"/>
      </a:accent6>
      <a:hlink>
        <a:srgbClr val="0563C1"/>
      </a:hlink>
      <a:folHlink>
        <a:srgbClr val="954F72"/>
      </a:folHlink>
    </a:clrScheme>
    <a:fontScheme name="Business">
      <a:majorFont>
        <a:latin typeface="Montserrat Semi Bold"/>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{E8460512-E2F6-5B41-B650-D9716FD76DCA}tf16401378</Template>
  <TotalTime>1312</TotalTime>
  <Words>1135</Words>
  <Application>Microsoft Macintosh PowerPoint</Application>
  <PresentationFormat>Widescreen</PresentationFormat>
  <Paragraphs>101</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Lato</vt:lpstr>
      <vt:lpstr>Montserrat Semi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ilhamsyahvutra@outlook.com</dc:creator>
  <cp:lastModifiedBy>Microsoft Office User</cp:lastModifiedBy>
  <cp:revision>85</cp:revision>
  <dcterms:created xsi:type="dcterms:W3CDTF">2018-05-05T03:43:01Z</dcterms:created>
  <dcterms:modified xsi:type="dcterms:W3CDTF">2022-01-18T15:47:22Z</dcterms:modified>
</cp:coreProperties>
</file>